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3" r:id="rId3"/>
    <p:sldId id="273" r:id="rId4"/>
    <p:sldId id="265" r:id="rId5"/>
    <p:sldId id="276" r:id="rId6"/>
    <p:sldId id="277" r:id="rId7"/>
    <p:sldId id="264" r:id="rId8"/>
    <p:sldId id="278" r:id="rId9"/>
    <p:sldId id="272" r:id="rId10"/>
    <p:sldId id="281" r:id="rId11"/>
    <p:sldId id="279" r:id="rId12"/>
    <p:sldId id="280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BA009-E3C3-42F4-B35B-3C2095CFC9F2}" v="32" dt="2023-08-22T16:41:57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Martins Bonilha Curi" userId="40f27cc5-5ef6-4520-a288-39f0e29539a2" providerId="ADAL" clId="{5CCBA009-E3C3-42F4-B35B-3C2095CFC9F2}"/>
    <pc:docChg chg="undo redo custSel addSld delSld modSld sldOrd">
      <pc:chgData name="Fabio Martins Bonilha Curi" userId="40f27cc5-5ef6-4520-a288-39f0e29539a2" providerId="ADAL" clId="{5CCBA009-E3C3-42F4-B35B-3C2095CFC9F2}" dt="2023-08-22T22:11:42.135" v="4493" actId="20577"/>
      <pc:docMkLst>
        <pc:docMk/>
      </pc:docMkLst>
      <pc:sldChg chg="del">
        <pc:chgData name="Fabio Martins Bonilha Curi" userId="40f27cc5-5ef6-4520-a288-39f0e29539a2" providerId="ADAL" clId="{5CCBA009-E3C3-42F4-B35B-3C2095CFC9F2}" dt="2023-08-21T13:27:17.253" v="552" actId="47"/>
        <pc:sldMkLst>
          <pc:docMk/>
          <pc:sldMk cId="5535912" sldId="258"/>
        </pc:sldMkLst>
      </pc:sldChg>
      <pc:sldChg chg="modSp del mod">
        <pc:chgData name="Fabio Martins Bonilha Curi" userId="40f27cc5-5ef6-4520-a288-39f0e29539a2" providerId="ADAL" clId="{5CCBA009-E3C3-42F4-B35B-3C2095CFC9F2}" dt="2023-08-21T13:16:46.732" v="50" actId="47"/>
        <pc:sldMkLst>
          <pc:docMk/>
          <pc:sldMk cId="830251450" sldId="261"/>
        </pc:sldMkLst>
        <pc:spChg chg="mod">
          <ac:chgData name="Fabio Martins Bonilha Curi" userId="40f27cc5-5ef6-4520-a288-39f0e29539a2" providerId="ADAL" clId="{5CCBA009-E3C3-42F4-B35B-3C2095CFC9F2}" dt="2023-08-21T13:16:36.117" v="47" actId="20577"/>
          <ac:spMkLst>
            <pc:docMk/>
            <pc:sldMk cId="830251450" sldId="261"/>
            <ac:spMk id="2" creationId="{EDCC351D-08A7-96C5-2D69-C0E0BABFB214}"/>
          </ac:spMkLst>
        </pc:spChg>
      </pc:sldChg>
      <pc:sldChg chg="del ord">
        <pc:chgData name="Fabio Martins Bonilha Curi" userId="40f27cc5-5ef6-4520-a288-39f0e29539a2" providerId="ADAL" clId="{5CCBA009-E3C3-42F4-B35B-3C2095CFC9F2}" dt="2023-08-21T13:20:19.911" v="503" actId="47"/>
        <pc:sldMkLst>
          <pc:docMk/>
          <pc:sldMk cId="2167249782" sldId="262"/>
        </pc:sldMkLst>
      </pc:sldChg>
      <pc:sldChg chg="addSp delSp modSp mod">
        <pc:chgData name="Fabio Martins Bonilha Curi" userId="40f27cc5-5ef6-4520-a288-39f0e29539a2" providerId="ADAL" clId="{5CCBA009-E3C3-42F4-B35B-3C2095CFC9F2}" dt="2023-08-22T16:42:45.512" v="4052"/>
        <pc:sldMkLst>
          <pc:docMk/>
          <pc:sldMk cId="3877043275" sldId="263"/>
        </pc:sldMkLst>
        <pc:spChg chg="mod">
          <ac:chgData name="Fabio Martins Bonilha Curi" userId="40f27cc5-5ef6-4520-a288-39f0e29539a2" providerId="ADAL" clId="{5CCBA009-E3C3-42F4-B35B-3C2095CFC9F2}" dt="2023-08-21T13:17:19.221" v="67" actId="20577"/>
          <ac:spMkLst>
            <pc:docMk/>
            <pc:sldMk cId="3877043275" sldId="263"/>
            <ac:spMk id="2" creationId="{EDCC351D-08A7-96C5-2D69-C0E0BABFB214}"/>
          </ac:spMkLst>
        </pc:spChg>
        <pc:spChg chg="add mod ord">
          <ac:chgData name="Fabio Martins Bonilha Curi" userId="40f27cc5-5ef6-4520-a288-39f0e29539a2" providerId="ADAL" clId="{5CCBA009-E3C3-42F4-B35B-3C2095CFC9F2}" dt="2023-08-21T14:50:31.350" v="3682" actId="167"/>
          <ac:spMkLst>
            <pc:docMk/>
            <pc:sldMk cId="3877043275" sldId="263"/>
            <ac:spMk id="4" creationId="{7128B56D-C7AD-70E9-9203-CFE780FAAFBA}"/>
          </ac:spMkLst>
        </pc:spChg>
        <pc:spChg chg="del">
          <ac:chgData name="Fabio Martins Bonilha Curi" userId="40f27cc5-5ef6-4520-a288-39f0e29539a2" providerId="ADAL" clId="{5CCBA009-E3C3-42F4-B35B-3C2095CFC9F2}" dt="2023-08-21T13:17:25.394" v="68" actId="21"/>
          <ac:spMkLst>
            <pc:docMk/>
            <pc:sldMk cId="3877043275" sldId="263"/>
            <ac:spMk id="5" creationId="{212DDA08-3192-20E4-C0C7-C010D1590AAA}"/>
          </ac:spMkLst>
        </pc:spChg>
        <pc:spChg chg="mod">
          <ac:chgData name="Fabio Martins Bonilha Curi" userId="40f27cc5-5ef6-4520-a288-39f0e29539a2" providerId="ADAL" clId="{5CCBA009-E3C3-42F4-B35B-3C2095CFC9F2}" dt="2023-08-22T16:42:45.512" v="4052"/>
          <ac:spMkLst>
            <pc:docMk/>
            <pc:sldMk cId="3877043275" sldId="263"/>
            <ac:spMk id="6" creationId="{6AA2C8C6-0B4C-F8C4-31E6-3F7FDC38E3F6}"/>
          </ac:spMkLst>
        </pc:spChg>
        <pc:spChg chg="del">
          <ac:chgData name="Fabio Martins Bonilha Curi" userId="40f27cc5-5ef6-4520-a288-39f0e29539a2" providerId="ADAL" clId="{5CCBA009-E3C3-42F4-B35B-3C2095CFC9F2}" dt="2023-08-21T13:17:27.847" v="69" actId="21"/>
          <ac:spMkLst>
            <pc:docMk/>
            <pc:sldMk cId="3877043275" sldId="263"/>
            <ac:spMk id="11" creationId="{469E347C-3EA3-ACB8-F921-530DF8E1614F}"/>
          </ac:spMkLst>
        </pc:spChg>
        <pc:spChg chg="del mod">
          <ac:chgData name="Fabio Martins Bonilha Curi" userId="40f27cc5-5ef6-4520-a288-39f0e29539a2" providerId="ADAL" clId="{5CCBA009-E3C3-42F4-B35B-3C2095CFC9F2}" dt="2023-08-21T13:20:05.794" v="498" actId="21"/>
          <ac:spMkLst>
            <pc:docMk/>
            <pc:sldMk cId="3877043275" sldId="263"/>
            <ac:spMk id="12" creationId="{0E2F954B-B32A-369C-BF10-3738D2B20152}"/>
          </ac:spMkLst>
        </pc:spChg>
        <pc:picChg chg="del">
          <ac:chgData name="Fabio Martins Bonilha Curi" userId="40f27cc5-5ef6-4520-a288-39f0e29539a2" providerId="ADAL" clId="{5CCBA009-E3C3-42F4-B35B-3C2095CFC9F2}" dt="2023-08-21T14:50:32.690" v="3683" actId="478"/>
          <ac:picMkLst>
            <pc:docMk/>
            <pc:sldMk cId="3877043275" sldId="263"/>
            <ac:picMk id="3" creationId="{5D594257-3515-1DB1-E3BD-12CFF0275EEA}"/>
          </ac:picMkLst>
        </pc:picChg>
      </pc:sldChg>
      <pc:sldChg chg="addSp delSp modSp mod ord">
        <pc:chgData name="Fabio Martins Bonilha Curi" userId="40f27cc5-5ef6-4520-a288-39f0e29539a2" providerId="ADAL" clId="{5CCBA009-E3C3-42F4-B35B-3C2095CFC9F2}" dt="2023-08-22T17:05:29.531" v="4402" actId="478"/>
        <pc:sldMkLst>
          <pc:docMk/>
          <pc:sldMk cId="2715010373" sldId="264"/>
        </pc:sldMkLst>
        <pc:spChg chg="mod">
          <ac:chgData name="Fabio Martins Bonilha Curi" userId="40f27cc5-5ef6-4520-a288-39f0e29539a2" providerId="ADAL" clId="{5CCBA009-E3C3-42F4-B35B-3C2095CFC9F2}" dt="2023-08-21T13:27:36.455" v="577" actId="20577"/>
          <ac:spMkLst>
            <pc:docMk/>
            <pc:sldMk cId="2715010373" sldId="264"/>
            <ac:spMk id="2" creationId="{EDCC351D-08A7-96C5-2D69-C0E0BABFB214}"/>
          </ac:spMkLst>
        </pc:spChg>
        <pc:spChg chg="del mod">
          <ac:chgData name="Fabio Martins Bonilha Curi" userId="40f27cc5-5ef6-4520-a288-39f0e29539a2" providerId="ADAL" clId="{5CCBA009-E3C3-42F4-B35B-3C2095CFC9F2}" dt="2023-08-21T13:27:43.468" v="581"/>
          <ac:spMkLst>
            <pc:docMk/>
            <pc:sldMk cId="2715010373" sldId="264"/>
            <ac:spMk id="5" creationId="{212DDA08-3192-20E4-C0C7-C010D1590AAA}"/>
          </ac:spMkLst>
        </pc:spChg>
        <pc:spChg chg="del">
          <ac:chgData name="Fabio Martins Bonilha Curi" userId="40f27cc5-5ef6-4520-a288-39f0e29539a2" providerId="ADAL" clId="{5CCBA009-E3C3-42F4-B35B-3C2095CFC9F2}" dt="2023-08-21T13:27:43.458" v="579" actId="478"/>
          <ac:spMkLst>
            <pc:docMk/>
            <pc:sldMk cId="2715010373" sldId="264"/>
            <ac:spMk id="6" creationId="{6AA2C8C6-0B4C-F8C4-31E6-3F7FDC38E3F6}"/>
          </ac:spMkLst>
        </pc:spChg>
        <pc:picChg chg="del">
          <ac:chgData name="Fabio Martins Bonilha Curi" userId="40f27cc5-5ef6-4520-a288-39f0e29539a2" providerId="ADAL" clId="{5CCBA009-E3C3-42F4-B35B-3C2095CFC9F2}" dt="2023-08-22T17:05:29.531" v="4402" actId="478"/>
          <ac:picMkLst>
            <pc:docMk/>
            <pc:sldMk cId="2715010373" sldId="264"/>
            <ac:picMk id="7" creationId="{D977B8A0-D5A0-D882-96C0-047E01F34609}"/>
          </ac:picMkLst>
        </pc:picChg>
        <pc:picChg chg="add mod">
          <ac:chgData name="Fabio Martins Bonilha Curi" userId="40f27cc5-5ef6-4520-a288-39f0e29539a2" providerId="ADAL" clId="{5CCBA009-E3C3-42F4-B35B-3C2095CFC9F2}" dt="2023-08-21T13:28:12.705" v="593" actId="1076"/>
          <ac:picMkLst>
            <pc:docMk/>
            <pc:sldMk cId="2715010373" sldId="264"/>
            <ac:picMk id="1026" creationId="{02D0170E-B2B0-9DA5-E2BE-3E4F76B62480}"/>
          </ac:picMkLst>
        </pc:picChg>
      </pc:sldChg>
      <pc:sldChg chg="addSp delSp modSp mod">
        <pc:chgData name="Fabio Martins Bonilha Curi" userId="40f27cc5-5ef6-4520-a288-39f0e29539a2" providerId="ADAL" clId="{5CCBA009-E3C3-42F4-B35B-3C2095CFC9F2}" dt="2023-08-22T16:58:29.017" v="4310" actId="20577"/>
        <pc:sldMkLst>
          <pc:docMk/>
          <pc:sldMk cId="1528776251" sldId="265"/>
        </pc:sldMkLst>
        <pc:spChg chg="mod">
          <ac:chgData name="Fabio Martins Bonilha Curi" userId="40f27cc5-5ef6-4520-a288-39f0e29539a2" providerId="ADAL" clId="{5CCBA009-E3C3-42F4-B35B-3C2095CFC9F2}" dt="2023-08-22T16:58:29.017" v="4310" actId="20577"/>
          <ac:spMkLst>
            <pc:docMk/>
            <pc:sldMk cId="1528776251" sldId="265"/>
            <ac:spMk id="2" creationId="{EDCC351D-08A7-96C5-2D69-C0E0BABFB214}"/>
          </ac:spMkLst>
        </pc:spChg>
        <pc:spChg chg="mod">
          <ac:chgData name="Fabio Martins Bonilha Curi" userId="40f27cc5-5ef6-4520-a288-39f0e29539a2" providerId="ADAL" clId="{5CCBA009-E3C3-42F4-B35B-3C2095CFC9F2}" dt="2023-08-21T13:21:01.882" v="543" actId="1076"/>
          <ac:spMkLst>
            <pc:docMk/>
            <pc:sldMk cId="1528776251" sldId="265"/>
            <ac:spMk id="4" creationId="{959BC187-1E99-D46B-F768-922FE837A6C4}"/>
          </ac:spMkLst>
        </pc:spChg>
        <pc:spChg chg="mod">
          <ac:chgData name="Fabio Martins Bonilha Curi" userId="40f27cc5-5ef6-4520-a288-39f0e29539a2" providerId="ADAL" clId="{5CCBA009-E3C3-42F4-B35B-3C2095CFC9F2}" dt="2023-08-21T15:15:32.185" v="3962" actId="20577"/>
          <ac:spMkLst>
            <pc:docMk/>
            <pc:sldMk cId="1528776251" sldId="265"/>
            <ac:spMk id="5" creationId="{212DDA08-3192-20E4-C0C7-C010D1590AAA}"/>
          </ac:spMkLst>
        </pc:spChg>
        <pc:spChg chg="del mod">
          <ac:chgData name="Fabio Martins Bonilha Curi" userId="40f27cc5-5ef6-4520-a288-39f0e29539a2" providerId="ADAL" clId="{5CCBA009-E3C3-42F4-B35B-3C2095CFC9F2}" dt="2023-08-21T13:58:56.950" v="1997"/>
          <ac:spMkLst>
            <pc:docMk/>
            <pc:sldMk cId="1528776251" sldId="265"/>
            <ac:spMk id="6" creationId="{6AA2C8C6-0B4C-F8C4-31E6-3F7FDC38E3F6}"/>
          </ac:spMkLst>
        </pc:spChg>
        <pc:spChg chg="add del mod">
          <ac:chgData name="Fabio Martins Bonilha Curi" userId="40f27cc5-5ef6-4520-a288-39f0e29539a2" providerId="ADAL" clId="{5CCBA009-E3C3-42F4-B35B-3C2095CFC9F2}" dt="2023-08-21T13:58:56.951" v="1999"/>
          <ac:spMkLst>
            <pc:docMk/>
            <pc:sldMk cId="1528776251" sldId="265"/>
            <ac:spMk id="7" creationId="{2EE48EAD-F0CC-B65E-05D8-F9C5A0EDE6BB}"/>
          </ac:spMkLst>
        </pc:spChg>
        <pc:spChg chg="add del mod">
          <ac:chgData name="Fabio Martins Bonilha Curi" userId="40f27cc5-5ef6-4520-a288-39f0e29539a2" providerId="ADAL" clId="{5CCBA009-E3C3-42F4-B35B-3C2095CFC9F2}" dt="2023-08-21T13:21:09.325" v="547"/>
          <ac:spMkLst>
            <pc:docMk/>
            <pc:sldMk cId="1528776251" sldId="265"/>
            <ac:spMk id="10" creationId="{F7CB0055-506A-C483-6E64-B6F5217E7F48}"/>
          </ac:spMkLst>
        </pc:spChg>
        <pc:spChg chg="add del mod">
          <ac:chgData name="Fabio Martins Bonilha Curi" userId="40f27cc5-5ef6-4520-a288-39f0e29539a2" providerId="ADAL" clId="{5CCBA009-E3C3-42F4-B35B-3C2095CFC9F2}" dt="2023-08-21T13:21:11.289" v="549"/>
          <ac:spMkLst>
            <pc:docMk/>
            <pc:sldMk cId="1528776251" sldId="265"/>
            <ac:spMk id="11" creationId="{D8CBAE88-FC35-F7B5-68D3-B012929AAB8E}"/>
          </ac:spMkLst>
        </pc:spChg>
        <pc:spChg chg="add del mod">
          <ac:chgData name="Fabio Martins Bonilha Curi" userId="40f27cc5-5ef6-4520-a288-39f0e29539a2" providerId="ADAL" clId="{5CCBA009-E3C3-42F4-B35B-3C2095CFC9F2}" dt="2023-08-21T13:58:56.949" v="1995" actId="478"/>
          <ac:spMkLst>
            <pc:docMk/>
            <pc:sldMk cId="1528776251" sldId="265"/>
            <ac:spMk id="12" creationId="{3036CA52-6D8E-F995-0CD4-7BED5BA208F9}"/>
          </ac:spMkLst>
        </pc:spChg>
        <pc:picChg chg="del mod">
          <ac:chgData name="Fabio Martins Bonilha Curi" userId="40f27cc5-5ef6-4520-a288-39f0e29539a2" providerId="ADAL" clId="{5CCBA009-E3C3-42F4-B35B-3C2095CFC9F2}" dt="2023-08-21T14:37:24.669" v="3234" actId="478"/>
          <ac:picMkLst>
            <pc:docMk/>
            <pc:sldMk cId="1528776251" sldId="265"/>
            <ac:picMk id="3" creationId="{0E87CF93-5743-7F86-FF14-92435EB48BED}"/>
          </ac:picMkLst>
        </pc:picChg>
      </pc:sldChg>
      <pc:sldChg chg="del">
        <pc:chgData name="Fabio Martins Bonilha Curi" userId="40f27cc5-5ef6-4520-a288-39f0e29539a2" providerId="ADAL" clId="{5CCBA009-E3C3-42F4-B35B-3C2095CFC9F2}" dt="2023-08-21T13:17:14.637" v="59" actId="47"/>
        <pc:sldMkLst>
          <pc:docMk/>
          <pc:sldMk cId="3385692807" sldId="267"/>
        </pc:sldMkLst>
      </pc:sldChg>
      <pc:sldChg chg="addSp delSp modSp mod ord">
        <pc:chgData name="Fabio Martins Bonilha Curi" userId="40f27cc5-5ef6-4520-a288-39f0e29539a2" providerId="ADAL" clId="{5CCBA009-E3C3-42F4-B35B-3C2095CFC9F2}" dt="2023-08-22T22:11:42.135" v="4493" actId="20577"/>
        <pc:sldMkLst>
          <pc:docMk/>
          <pc:sldMk cId="2357664286" sldId="268"/>
        </pc:sldMkLst>
        <pc:spChg chg="mod">
          <ac:chgData name="Fabio Martins Bonilha Curi" userId="40f27cc5-5ef6-4520-a288-39f0e29539a2" providerId="ADAL" clId="{5CCBA009-E3C3-42F4-B35B-3C2095CFC9F2}" dt="2023-08-21T13:17:02.715" v="54" actId="6549"/>
          <ac:spMkLst>
            <pc:docMk/>
            <pc:sldMk cId="2357664286" sldId="268"/>
            <ac:spMk id="5" creationId="{29485993-1610-0540-0447-281F08B4ECC9}"/>
          </ac:spMkLst>
        </pc:spChg>
        <pc:spChg chg="mod">
          <ac:chgData name="Fabio Martins Bonilha Curi" userId="40f27cc5-5ef6-4520-a288-39f0e29539a2" providerId="ADAL" clId="{5CCBA009-E3C3-42F4-B35B-3C2095CFC9F2}" dt="2023-08-22T22:11:42.135" v="4493" actId="20577"/>
          <ac:spMkLst>
            <pc:docMk/>
            <pc:sldMk cId="2357664286" sldId="268"/>
            <ac:spMk id="6" creationId="{50FD902F-3A66-E774-7216-7C77046F9C62}"/>
          </ac:spMkLst>
        </pc:spChg>
        <pc:spChg chg="mod">
          <ac:chgData name="Fabio Martins Bonilha Curi" userId="40f27cc5-5ef6-4520-a288-39f0e29539a2" providerId="ADAL" clId="{5CCBA009-E3C3-42F4-B35B-3C2095CFC9F2}" dt="2023-08-21T14:02:09.690" v="2045" actId="1076"/>
          <ac:spMkLst>
            <pc:docMk/>
            <pc:sldMk cId="2357664286" sldId="268"/>
            <ac:spMk id="8" creationId="{E26BD7E4-DAD0-41F5-4AC2-92334F3ACE5A}"/>
          </ac:spMkLst>
        </pc:spChg>
        <pc:spChg chg="add mod">
          <ac:chgData name="Fabio Martins Bonilha Curi" userId="40f27cc5-5ef6-4520-a288-39f0e29539a2" providerId="ADAL" clId="{5CCBA009-E3C3-42F4-B35B-3C2095CFC9F2}" dt="2023-08-21T14:04:11.737" v="2099" actId="1076"/>
          <ac:spMkLst>
            <pc:docMk/>
            <pc:sldMk cId="2357664286" sldId="268"/>
            <ac:spMk id="11" creationId="{F75DDE8C-8375-80BE-EFC0-AC4B20FFFC6B}"/>
          </ac:spMkLst>
        </pc:spChg>
        <pc:spChg chg="add mod">
          <ac:chgData name="Fabio Martins Bonilha Curi" userId="40f27cc5-5ef6-4520-a288-39f0e29539a2" providerId="ADAL" clId="{5CCBA009-E3C3-42F4-B35B-3C2095CFC9F2}" dt="2023-08-21T14:57:04.913" v="3855" actId="2711"/>
          <ac:spMkLst>
            <pc:docMk/>
            <pc:sldMk cId="2357664286" sldId="268"/>
            <ac:spMk id="13" creationId="{63D438CB-DDA5-F9B5-6C6F-671B776E5250}"/>
          </ac:spMkLst>
        </pc:spChg>
        <pc:picChg chg="del mod">
          <ac:chgData name="Fabio Martins Bonilha Curi" userId="40f27cc5-5ef6-4520-a288-39f0e29539a2" providerId="ADAL" clId="{5CCBA009-E3C3-42F4-B35B-3C2095CFC9F2}" dt="2023-08-21T14:05:12.294" v="2104" actId="478"/>
          <ac:picMkLst>
            <pc:docMk/>
            <pc:sldMk cId="2357664286" sldId="268"/>
            <ac:picMk id="3" creationId="{306E3018-F869-027C-DFD1-1B591593C28B}"/>
          </ac:picMkLst>
        </pc:picChg>
        <pc:picChg chg="del">
          <ac:chgData name="Fabio Martins Bonilha Curi" userId="40f27cc5-5ef6-4520-a288-39f0e29539a2" providerId="ADAL" clId="{5CCBA009-E3C3-42F4-B35B-3C2095CFC9F2}" dt="2023-08-21T13:16:55.642" v="51" actId="478"/>
          <ac:picMkLst>
            <pc:docMk/>
            <pc:sldMk cId="2357664286" sldId="268"/>
            <ac:picMk id="4" creationId="{69EB91AC-D95C-6D32-C749-D11D32D2208A}"/>
          </ac:picMkLst>
        </pc:picChg>
        <pc:picChg chg="add mod ord">
          <ac:chgData name="Fabio Martins Bonilha Curi" userId="40f27cc5-5ef6-4520-a288-39f0e29539a2" providerId="ADAL" clId="{5CCBA009-E3C3-42F4-B35B-3C2095CFC9F2}" dt="2023-08-21T14:57:08.031" v="3857" actId="14100"/>
          <ac:picMkLst>
            <pc:docMk/>
            <pc:sldMk cId="2357664286" sldId="268"/>
            <ac:picMk id="7" creationId="{78ECDD27-0BAF-9B6B-E369-E03E55043B34}"/>
          </ac:picMkLst>
        </pc:picChg>
        <pc:picChg chg="add mod">
          <ac:chgData name="Fabio Martins Bonilha Curi" userId="40f27cc5-5ef6-4520-a288-39f0e29539a2" providerId="ADAL" clId="{5CCBA009-E3C3-42F4-B35B-3C2095CFC9F2}" dt="2023-08-21T14:57:15.777" v="3860" actId="14100"/>
          <ac:picMkLst>
            <pc:docMk/>
            <pc:sldMk cId="2357664286" sldId="268"/>
            <ac:picMk id="15" creationId="{50A8B523-2AED-6264-11B6-3E782ACB1496}"/>
          </ac:picMkLst>
        </pc:picChg>
      </pc:sldChg>
      <pc:sldChg chg="addSp delSp modSp mod">
        <pc:chgData name="Fabio Martins Bonilha Curi" userId="40f27cc5-5ef6-4520-a288-39f0e29539a2" providerId="ADAL" clId="{5CCBA009-E3C3-42F4-B35B-3C2095CFC9F2}" dt="2023-08-22T20:59:51.042" v="4466" actId="20577"/>
        <pc:sldMkLst>
          <pc:docMk/>
          <pc:sldMk cId="2823577405" sldId="270"/>
        </pc:sldMkLst>
        <pc:spChg chg="del mod">
          <ac:chgData name="Fabio Martins Bonilha Curi" userId="40f27cc5-5ef6-4520-a288-39f0e29539a2" providerId="ADAL" clId="{5CCBA009-E3C3-42F4-B35B-3C2095CFC9F2}" dt="2023-08-21T14:53:12.337" v="3693"/>
          <ac:spMkLst>
            <pc:docMk/>
            <pc:sldMk cId="2823577405" sldId="270"/>
            <ac:spMk id="3" creationId="{B5BAE436-FDE5-5C5E-AE84-C41C49C8E0AD}"/>
          </ac:spMkLst>
        </pc:spChg>
        <pc:spChg chg="mod">
          <ac:chgData name="Fabio Martins Bonilha Curi" userId="40f27cc5-5ef6-4520-a288-39f0e29539a2" providerId="ADAL" clId="{5CCBA009-E3C3-42F4-B35B-3C2095CFC9F2}" dt="2023-08-21T13:16:16.287" v="19" actId="20577"/>
          <ac:spMkLst>
            <pc:docMk/>
            <pc:sldMk cId="2823577405" sldId="270"/>
            <ac:spMk id="5" creationId="{29485993-1610-0540-0447-281F08B4ECC9}"/>
          </ac:spMkLst>
        </pc:spChg>
        <pc:spChg chg="del mod">
          <ac:chgData name="Fabio Martins Bonilha Curi" userId="40f27cc5-5ef6-4520-a288-39f0e29539a2" providerId="ADAL" clId="{5CCBA009-E3C3-42F4-B35B-3C2095CFC9F2}" dt="2023-08-21T14:09:39.900" v="2224" actId="478"/>
          <ac:spMkLst>
            <pc:docMk/>
            <pc:sldMk cId="2823577405" sldId="270"/>
            <ac:spMk id="11" creationId="{376B7FB5-66FB-8A87-0787-2D5441BECB65}"/>
          </ac:spMkLst>
        </pc:spChg>
        <pc:spChg chg="mod">
          <ac:chgData name="Fabio Martins Bonilha Curi" userId="40f27cc5-5ef6-4520-a288-39f0e29539a2" providerId="ADAL" clId="{5CCBA009-E3C3-42F4-B35B-3C2095CFC9F2}" dt="2023-08-22T20:59:51.042" v="4466" actId="20577"/>
          <ac:spMkLst>
            <pc:docMk/>
            <pc:sldMk cId="2823577405" sldId="270"/>
            <ac:spMk id="12" creationId="{4A7D674E-32E3-0457-D9E6-B7731AD221C3}"/>
          </ac:spMkLst>
        </pc:spChg>
        <pc:picChg chg="mod">
          <ac:chgData name="Fabio Martins Bonilha Curi" userId="40f27cc5-5ef6-4520-a288-39f0e29539a2" providerId="ADAL" clId="{5CCBA009-E3C3-42F4-B35B-3C2095CFC9F2}" dt="2023-08-21T14:52:58.673" v="3687" actId="1076"/>
          <ac:picMkLst>
            <pc:docMk/>
            <pc:sldMk cId="2823577405" sldId="270"/>
            <ac:picMk id="2" creationId="{357A1210-2374-D4DC-7A04-2924123C8B4A}"/>
          </ac:picMkLst>
        </pc:picChg>
        <pc:picChg chg="add mod">
          <ac:chgData name="Fabio Martins Bonilha Curi" userId="40f27cc5-5ef6-4520-a288-39f0e29539a2" providerId="ADAL" clId="{5CCBA009-E3C3-42F4-B35B-3C2095CFC9F2}" dt="2023-08-21T14:52:54.480" v="3684" actId="1076"/>
          <ac:picMkLst>
            <pc:docMk/>
            <pc:sldMk cId="2823577405" sldId="270"/>
            <ac:picMk id="6" creationId="{7304668B-0CCB-8CC8-DA5F-D737C01D04C0}"/>
          </ac:picMkLst>
        </pc:picChg>
        <pc:picChg chg="del mod">
          <ac:chgData name="Fabio Martins Bonilha Curi" userId="40f27cc5-5ef6-4520-a288-39f0e29539a2" providerId="ADAL" clId="{5CCBA009-E3C3-42F4-B35B-3C2095CFC9F2}" dt="2023-08-21T14:09:27.930" v="2218" actId="478"/>
          <ac:picMkLst>
            <pc:docMk/>
            <pc:sldMk cId="2823577405" sldId="270"/>
            <ac:picMk id="7" creationId="{986F540A-6008-0636-1BEC-236D0723B2F2}"/>
          </ac:picMkLst>
        </pc:picChg>
      </pc:sldChg>
      <pc:sldChg chg="delSp del mod">
        <pc:chgData name="Fabio Martins Bonilha Curi" userId="40f27cc5-5ef6-4520-a288-39f0e29539a2" providerId="ADAL" clId="{5CCBA009-E3C3-42F4-B35B-3C2095CFC9F2}" dt="2023-08-21T14:03:24.490" v="2088" actId="47"/>
        <pc:sldMkLst>
          <pc:docMk/>
          <pc:sldMk cId="4148292111" sldId="271"/>
        </pc:sldMkLst>
        <pc:picChg chg="del">
          <ac:chgData name="Fabio Martins Bonilha Curi" userId="40f27cc5-5ef6-4520-a288-39f0e29539a2" providerId="ADAL" clId="{5CCBA009-E3C3-42F4-B35B-3C2095CFC9F2}" dt="2023-08-21T14:03:18.656" v="2087" actId="478"/>
          <ac:picMkLst>
            <pc:docMk/>
            <pc:sldMk cId="4148292111" sldId="271"/>
            <ac:picMk id="6" creationId="{1E82146B-2134-DA0A-9D0A-7804EE8047C1}"/>
          </ac:picMkLst>
        </pc:picChg>
      </pc:sldChg>
      <pc:sldChg chg="del">
        <pc:chgData name="Fabio Martins Bonilha Curi" userId="40f27cc5-5ef6-4520-a288-39f0e29539a2" providerId="ADAL" clId="{5CCBA009-E3C3-42F4-B35B-3C2095CFC9F2}" dt="2023-08-21T13:27:17.917" v="553" actId="47"/>
        <pc:sldMkLst>
          <pc:docMk/>
          <pc:sldMk cId="357564406" sldId="272"/>
        </pc:sldMkLst>
      </pc:sldChg>
      <pc:sldChg chg="addSp delSp modSp add mod">
        <pc:chgData name="Fabio Martins Bonilha Curi" userId="40f27cc5-5ef6-4520-a288-39f0e29539a2" providerId="ADAL" clId="{5CCBA009-E3C3-42F4-B35B-3C2095CFC9F2}" dt="2023-08-22T17:04:57.622" v="4396" actId="1076"/>
        <pc:sldMkLst>
          <pc:docMk/>
          <pc:sldMk cId="380093475" sldId="272"/>
        </pc:sldMkLst>
        <pc:spChg chg="mod">
          <ac:chgData name="Fabio Martins Bonilha Curi" userId="40f27cc5-5ef6-4520-a288-39f0e29539a2" providerId="ADAL" clId="{5CCBA009-E3C3-42F4-B35B-3C2095CFC9F2}" dt="2023-08-22T17:03:35.723" v="4366" actId="255"/>
          <ac:spMkLst>
            <pc:docMk/>
            <pc:sldMk cId="380093475" sldId="272"/>
            <ac:spMk id="2" creationId="{EDCC351D-08A7-96C5-2D69-C0E0BABFB214}"/>
          </ac:spMkLst>
        </pc:spChg>
        <pc:spChg chg="mod">
          <ac:chgData name="Fabio Martins Bonilha Curi" userId="40f27cc5-5ef6-4520-a288-39f0e29539a2" providerId="ADAL" clId="{5CCBA009-E3C3-42F4-B35B-3C2095CFC9F2}" dt="2023-08-22T17:02:31.534" v="4321" actId="1076"/>
          <ac:spMkLst>
            <pc:docMk/>
            <pc:sldMk cId="380093475" sldId="272"/>
            <ac:spMk id="4" creationId="{959BC187-1E99-D46B-F768-922FE837A6C4}"/>
          </ac:spMkLst>
        </pc:spChg>
        <pc:spChg chg="del mod">
          <ac:chgData name="Fabio Martins Bonilha Curi" userId="40f27cc5-5ef6-4520-a288-39f0e29539a2" providerId="ADAL" clId="{5CCBA009-E3C3-42F4-B35B-3C2095CFC9F2}" dt="2023-08-22T17:01:51.936" v="4317" actId="21"/>
          <ac:spMkLst>
            <pc:docMk/>
            <pc:sldMk cId="380093475" sldId="272"/>
            <ac:spMk id="5" creationId="{212DDA08-3192-20E4-C0C7-C010D1590AAA}"/>
          </ac:spMkLst>
        </pc:spChg>
        <pc:spChg chg="del mod">
          <ac:chgData name="Fabio Martins Bonilha Curi" userId="40f27cc5-5ef6-4520-a288-39f0e29539a2" providerId="ADAL" clId="{5CCBA009-E3C3-42F4-B35B-3C2095CFC9F2}" dt="2023-08-22T17:02:38.561" v="4326"/>
          <ac:spMkLst>
            <pc:docMk/>
            <pc:sldMk cId="380093475" sldId="272"/>
            <ac:spMk id="6" creationId="{6AA2C8C6-0B4C-F8C4-31E6-3F7FDC38E3F6}"/>
          </ac:spMkLst>
        </pc:spChg>
        <pc:spChg chg="del mod">
          <ac:chgData name="Fabio Martins Bonilha Curi" userId="40f27cc5-5ef6-4520-a288-39f0e29539a2" providerId="ADAL" clId="{5CCBA009-E3C3-42F4-B35B-3C2095CFC9F2}" dt="2023-08-21T15:05:05.550" v="3861" actId="21"/>
          <ac:spMkLst>
            <pc:docMk/>
            <pc:sldMk cId="380093475" sldId="272"/>
            <ac:spMk id="7" creationId="{2EE48EAD-F0CC-B65E-05D8-F9C5A0EDE6BB}"/>
          </ac:spMkLst>
        </pc:spChg>
        <pc:spChg chg="del mod">
          <ac:chgData name="Fabio Martins Bonilha Curi" userId="40f27cc5-5ef6-4520-a288-39f0e29539a2" providerId="ADAL" clId="{5CCBA009-E3C3-42F4-B35B-3C2095CFC9F2}" dt="2023-08-21T15:05:08.677" v="3862" actId="21"/>
          <ac:spMkLst>
            <pc:docMk/>
            <pc:sldMk cId="380093475" sldId="272"/>
            <ac:spMk id="12" creationId="{3036CA52-6D8E-F995-0CD4-7BED5BA208F9}"/>
          </ac:spMkLst>
        </pc:spChg>
        <pc:picChg chg="del">
          <ac:chgData name="Fabio Martins Bonilha Curi" userId="40f27cc5-5ef6-4520-a288-39f0e29539a2" providerId="ADAL" clId="{5CCBA009-E3C3-42F4-B35B-3C2095CFC9F2}" dt="2023-08-22T17:02:38.549" v="4324" actId="478"/>
          <ac:picMkLst>
            <pc:docMk/>
            <pc:sldMk cId="380093475" sldId="272"/>
            <ac:picMk id="3" creationId="{0E87CF93-5743-7F86-FF14-92435EB48BED}"/>
          </ac:picMkLst>
        </pc:picChg>
        <pc:picChg chg="add mod">
          <ac:chgData name="Fabio Martins Bonilha Curi" userId="40f27cc5-5ef6-4520-a288-39f0e29539a2" providerId="ADAL" clId="{5CCBA009-E3C3-42F4-B35B-3C2095CFC9F2}" dt="2023-08-22T17:04:57.622" v="4396" actId="1076"/>
          <ac:picMkLst>
            <pc:docMk/>
            <pc:sldMk cId="380093475" sldId="272"/>
            <ac:picMk id="10" creationId="{104E4563-92F9-1921-D76E-A31C66778E0C}"/>
          </ac:picMkLst>
        </pc:picChg>
      </pc:sldChg>
      <pc:sldChg chg="addSp delSp modSp add mod ord">
        <pc:chgData name="Fabio Martins Bonilha Curi" userId="40f27cc5-5ef6-4520-a288-39f0e29539a2" providerId="ADAL" clId="{5CCBA009-E3C3-42F4-B35B-3C2095CFC9F2}" dt="2023-08-22T21:05:25.882" v="4467" actId="20577"/>
        <pc:sldMkLst>
          <pc:docMk/>
          <pc:sldMk cId="2036031810" sldId="273"/>
        </pc:sldMkLst>
        <pc:spChg chg="mod">
          <ac:chgData name="Fabio Martins Bonilha Curi" userId="40f27cc5-5ef6-4520-a288-39f0e29539a2" providerId="ADAL" clId="{5CCBA009-E3C3-42F4-B35B-3C2095CFC9F2}" dt="2023-08-21T14:53:23.592" v="3694" actId="2711"/>
          <ac:spMkLst>
            <pc:docMk/>
            <pc:sldMk cId="2036031810" sldId="273"/>
            <ac:spMk id="2" creationId="{EDCC351D-08A7-96C5-2D69-C0E0BABFB214}"/>
          </ac:spMkLst>
        </pc:spChg>
        <pc:spChg chg="add mod">
          <ac:chgData name="Fabio Martins Bonilha Curi" userId="40f27cc5-5ef6-4520-a288-39f0e29539a2" providerId="ADAL" clId="{5CCBA009-E3C3-42F4-B35B-3C2095CFC9F2}" dt="2023-08-22T16:42:12.677" v="4040" actId="14100"/>
          <ac:spMkLst>
            <pc:docMk/>
            <pc:sldMk cId="2036031810" sldId="273"/>
            <ac:spMk id="3" creationId="{2D2AB8B8-2593-5421-C440-CB2410EEA753}"/>
          </ac:spMkLst>
        </pc:spChg>
        <pc:spChg chg="mod">
          <ac:chgData name="Fabio Martins Bonilha Curi" userId="40f27cc5-5ef6-4520-a288-39f0e29539a2" providerId="ADAL" clId="{5CCBA009-E3C3-42F4-B35B-3C2095CFC9F2}" dt="2023-08-22T16:41:51.003" v="4026"/>
          <ac:spMkLst>
            <pc:docMk/>
            <pc:sldMk cId="2036031810" sldId="273"/>
            <ac:spMk id="4" creationId="{959BC187-1E99-D46B-F768-922FE837A6C4}"/>
          </ac:spMkLst>
        </pc:spChg>
        <pc:spChg chg="mod">
          <ac:chgData name="Fabio Martins Bonilha Curi" userId="40f27cc5-5ef6-4520-a288-39f0e29539a2" providerId="ADAL" clId="{5CCBA009-E3C3-42F4-B35B-3C2095CFC9F2}" dt="2023-08-22T16:50:07.752" v="4053" actId="1076"/>
          <ac:spMkLst>
            <pc:docMk/>
            <pc:sldMk cId="2036031810" sldId="273"/>
            <ac:spMk id="5" creationId="{212DDA08-3192-20E4-C0C7-C010D1590AAA}"/>
          </ac:spMkLst>
        </pc:spChg>
        <pc:spChg chg="mod">
          <ac:chgData name="Fabio Martins Bonilha Curi" userId="40f27cc5-5ef6-4520-a288-39f0e29539a2" providerId="ADAL" clId="{5CCBA009-E3C3-42F4-B35B-3C2095CFC9F2}" dt="2023-08-22T16:41:50.275" v="4025" actId="1076"/>
          <ac:spMkLst>
            <pc:docMk/>
            <pc:sldMk cId="2036031810" sldId="273"/>
            <ac:spMk id="6" creationId="{6AA2C8C6-0B4C-F8C4-31E6-3F7FDC38E3F6}"/>
          </ac:spMkLst>
        </pc:spChg>
        <pc:spChg chg="del mod">
          <ac:chgData name="Fabio Martins Bonilha Curi" userId="40f27cc5-5ef6-4520-a288-39f0e29539a2" providerId="ADAL" clId="{5CCBA009-E3C3-42F4-B35B-3C2095CFC9F2}" dt="2023-08-21T14:38:14.411" v="3251"/>
          <ac:spMkLst>
            <pc:docMk/>
            <pc:sldMk cId="2036031810" sldId="273"/>
            <ac:spMk id="7" creationId="{2EE48EAD-F0CC-B65E-05D8-F9C5A0EDE6BB}"/>
          </ac:spMkLst>
        </pc:spChg>
        <pc:spChg chg="add del mod">
          <ac:chgData name="Fabio Martins Bonilha Curi" userId="40f27cc5-5ef6-4520-a288-39f0e29539a2" providerId="ADAL" clId="{5CCBA009-E3C3-42F4-B35B-3C2095CFC9F2}" dt="2023-08-21T14:43:15.596" v="3585"/>
          <ac:spMkLst>
            <pc:docMk/>
            <pc:sldMk cId="2036031810" sldId="273"/>
            <ac:spMk id="10" creationId="{2AC6E5F5-3B4F-10D3-9ADE-735AC799315E}"/>
          </ac:spMkLst>
        </pc:spChg>
        <pc:spChg chg="add mod">
          <ac:chgData name="Fabio Martins Bonilha Curi" userId="40f27cc5-5ef6-4520-a288-39f0e29539a2" providerId="ADAL" clId="{5CCBA009-E3C3-42F4-B35B-3C2095CFC9F2}" dt="2023-08-21T14:47:17.671" v="3602"/>
          <ac:spMkLst>
            <pc:docMk/>
            <pc:sldMk cId="2036031810" sldId="273"/>
            <ac:spMk id="11" creationId="{B3DD97CA-1CCC-4F79-861D-92F33F444E81}"/>
          </ac:spMkLst>
        </pc:spChg>
        <pc:spChg chg="mod">
          <ac:chgData name="Fabio Martins Bonilha Curi" userId="40f27cc5-5ef6-4520-a288-39f0e29539a2" providerId="ADAL" clId="{5CCBA009-E3C3-42F4-B35B-3C2095CFC9F2}" dt="2023-08-21T14:43:15.248" v="3584" actId="1076"/>
          <ac:spMkLst>
            <pc:docMk/>
            <pc:sldMk cId="2036031810" sldId="273"/>
            <ac:spMk id="12" creationId="{3036CA52-6D8E-F995-0CD4-7BED5BA208F9}"/>
          </ac:spMkLst>
        </pc:spChg>
        <pc:spChg chg="add del mod">
          <ac:chgData name="Fabio Martins Bonilha Curi" userId="40f27cc5-5ef6-4520-a288-39f0e29539a2" providerId="ADAL" clId="{5CCBA009-E3C3-42F4-B35B-3C2095CFC9F2}" dt="2023-08-21T14:43:26.001" v="3590"/>
          <ac:spMkLst>
            <pc:docMk/>
            <pc:sldMk cId="2036031810" sldId="273"/>
            <ac:spMk id="13" creationId="{A56B6615-CAED-AF58-59C2-055AB945B61C}"/>
          </ac:spMkLst>
        </pc:spChg>
        <pc:spChg chg="add mod">
          <ac:chgData name="Fabio Martins Bonilha Curi" userId="40f27cc5-5ef6-4520-a288-39f0e29539a2" providerId="ADAL" clId="{5CCBA009-E3C3-42F4-B35B-3C2095CFC9F2}" dt="2023-08-22T21:05:25.882" v="4467" actId="20577"/>
          <ac:spMkLst>
            <pc:docMk/>
            <pc:sldMk cId="2036031810" sldId="273"/>
            <ac:spMk id="17" creationId="{82D3BD23-D511-A27A-5F5F-F131E55EC960}"/>
          </ac:spMkLst>
        </pc:spChg>
        <pc:graphicFrameChg chg="add del mod modGraphic">
          <ac:chgData name="Fabio Martins Bonilha Curi" userId="40f27cc5-5ef6-4520-a288-39f0e29539a2" providerId="ADAL" clId="{5CCBA009-E3C3-42F4-B35B-3C2095CFC9F2}" dt="2023-08-21T14:47:16.286" v="3600"/>
          <ac:graphicFrameMkLst>
            <pc:docMk/>
            <pc:sldMk cId="2036031810" sldId="273"/>
            <ac:graphicFrameMk id="14" creationId="{D1CE3A2B-BD5B-E1B3-DFB8-0050639312BC}"/>
          </ac:graphicFrameMkLst>
        </pc:graphicFrameChg>
        <pc:picChg chg="del">
          <ac:chgData name="Fabio Martins Bonilha Curi" userId="40f27cc5-5ef6-4520-a288-39f0e29539a2" providerId="ADAL" clId="{5CCBA009-E3C3-42F4-B35B-3C2095CFC9F2}" dt="2023-08-21T14:37:27.998" v="3235" actId="478"/>
          <ac:picMkLst>
            <pc:docMk/>
            <pc:sldMk cId="2036031810" sldId="273"/>
            <ac:picMk id="3" creationId="{0E87CF93-5743-7F86-FF14-92435EB48BED}"/>
          </ac:picMkLst>
        </pc:picChg>
        <pc:picChg chg="add mod">
          <ac:chgData name="Fabio Martins Bonilha Curi" userId="40f27cc5-5ef6-4520-a288-39f0e29539a2" providerId="ADAL" clId="{5CCBA009-E3C3-42F4-B35B-3C2095CFC9F2}" dt="2023-08-22T17:04:32.603" v="4393" actId="1076"/>
          <ac:picMkLst>
            <pc:docMk/>
            <pc:sldMk cId="2036031810" sldId="273"/>
            <ac:picMk id="16" creationId="{773CFB65-274D-98D1-9657-4322BDDA10EA}"/>
          </ac:picMkLst>
        </pc:picChg>
      </pc:sldChg>
      <pc:sldChg chg="addSp delSp modSp add mod ord">
        <pc:chgData name="Fabio Martins Bonilha Curi" userId="40f27cc5-5ef6-4520-a288-39f0e29539a2" providerId="ADAL" clId="{5CCBA009-E3C3-42F4-B35B-3C2095CFC9F2}" dt="2023-08-22T16:57:01.916" v="4177"/>
        <pc:sldMkLst>
          <pc:docMk/>
          <pc:sldMk cId="3961712063" sldId="274"/>
        </pc:sldMkLst>
        <pc:spChg chg="mod">
          <ac:chgData name="Fabio Martins Bonilha Curi" userId="40f27cc5-5ef6-4520-a288-39f0e29539a2" providerId="ADAL" clId="{5CCBA009-E3C3-42F4-B35B-3C2095CFC9F2}" dt="2023-08-22T16:56:52.216" v="4173" actId="255"/>
          <ac:spMkLst>
            <pc:docMk/>
            <pc:sldMk cId="3961712063" sldId="274"/>
            <ac:spMk id="2" creationId="{EDCC351D-08A7-96C5-2D69-C0E0BABFB214}"/>
          </ac:spMkLst>
        </pc:spChg>
        <pc:spChg chg="mod">
          <ac:chgData name="Fabio Martins Bonilha Curi" userId="40f27cc5-5ef6-4520-a288-39f0e29539a2" providerId="ADAL" clId="{5CCBA009-E3C3-42F4-B35B-3C2095CFC9F2}" dt="2023-08-22T16:56:15.784" v="4100" actId="1076"/>
          <ac:spMkLst>
            <pc:docMk/>
            <pc:sldMk cId="3961712063" sldId="274"/>
            <ac:spMk id="4" creationId="{959BC187-1E99-D46B-F768-922FE837A6C4}"/>
          </ac:spMkLst>
        </pc:spChg>
        <pc:spChg chg="del mod">
          <ac:chgData name="Fabio Martins Bonilha Curi" userId="40f27cc5-5ef6-4520-a288-39f0e29539a2" providerId="ADAL" clId="{5CCBA009-E3C3-42F4-B35B-3C2095CFC9F2}" dt="2023-08-22T16:56:27.988" v="4106" actId="21"/>
          <ac:spMkLst>
            <pc:docMk/>
            <pc:sldMk cId="3961712063" sldId="274"/>
            <ac:spMk id="5" creationId="{212DDA08-3192-20E4-C0C7-C010D1590AAA}"/>
          </ac:spMkLst>
        </pc:spChg>
        <pc:spChg chg="del">
          <ac:chgData name="Fabio Martins Bonilha Curi" userId="40f27cc5-5ef6-4520-a288-39f0e29539a2" providerId="ADAL" clId="{5CCBA009-E3C3-42F4-B35B-3C2095CFC9F2}" dt="2023-08-21T14:39:33.522" v="3345" actId="21"/>
          <ac:spMkLst>
            <pc:docMk/>
            <pc:sldMk cId="3961712063" sldId="274"/>
            <ac:spMk id="6" creationId="{6AA2C8C6-0B4C-F8C4-31E6-3F7FDC38E3F6}"/>
          </ac:spMkLst>
        </pc:spChg>
        <pc:spChg chg="del">
          <ac:chgData name="Fabio Martins Bonilha Curi" userId="40f27cc5-5ef6-4520-a288-39f0e29539a2" providerId="ADAL" clId="{5CCBA009-E3C3-42F4-B35B-3C2095CFC9F2}" dt="2023-08-21T14:39:36.126" v="3346" actId="21"/>
          <ac:spMkLst>
            <pc:docMk/>
            <pc:sldMk cId="3961712063" sldId="274"/>
            <ac:spMk id="7" creationId="{2EE48EAD-F0CC-B65E-05D8-F9C5A0EDE6BB}"/>
          </ac:spMkLst>
        </pc:spChg>
        <pc:spChg chg="add del mod">
          <ac:chgData name="Fabio Martins Bonilha Curi" userId="40f27cc5-5ef6-4520-a288-39f0e29539a2" providerId="ADAL" clId="{5CCBA009-E3C3-42F4-B35B-3C2095CFC9F2}" dt="2023-08-22T16:56:23.772" v="4104" actId="21"/>
          <ac:spMkLst>
            <pc:docMk/>
            <pc:sldMk cId="3961712063" sldId="274"/>
            <ac:spMk id="10" creationId="{3E6B5637-FCDB-B70A-394B-6415EB75781E}"/>
          </ac:spMkLst>
        </pc:spChg>
        <pc:spChg chg="add del mod">
          <ac:chgData name="Fabio Martins Bonilha Curi" userId="40f27cc5-5ef6-4520-a288-39f0e29539a2" providerId="ADAL" clId="{5CCBA009-E3C3-42F4-B35B-3C2095CFC9F2}" dt="2023-08-21T14:40:10.118" v="3424" actId="47"/>
          <ac:spMkLst>
            <pc:docMk/>
            <pc:sldMk cId="3961712063" sldId="274"/>
            <ac:spMk id="12" creationId="{3036CA52-6D8E-F995-0CD4-7BED5BA208F9}"/>
          </ac:spMkLst>
        </pc:spChg>
        <pc:picChg chg="del">
          <ac:chgData name="Fabio Martins Bonilha Curi" userId="40f27cc5-5ef6-4520-a288-39f0e29539a2" providerId="ADAL" clId="{5CCBA009-E3C3-42F4-B35B-3C2095CFC9F2}" dt="2023-08-22T16:56:20.170" v="4103" actId="478"/>
          <ac:picMkLst>
            <pc:docMk/>
            <pc:sldMk cId="3961712063" sldId="274"/>
            <ac:picMk id="3" creationId="{0E87CF93-5743-7F86-FF14-92435EB48BED}"/>
          </ac:picMkLst>
        </pc:picChg>
        <pc:picChg chg="add mod">
          <ac:chgData name="Fabio Martins Bonilha Curi" userId="40f27cc5-5ef6-4520-a288-39f0e29539a2" providerId="ADAL" clId="{5CCBA009-E3C3-42F4-B35B-3C2095CFC9F2}" dt="2023-08-22T16:56:58.361" v="4175" actId="1076"/>
          <ac:picMkLst>
            <pc:docMk/>
            <pc:sldMk cId="3961712063" sldId="274"/>
            <ac:picMk id="7" creationId="{1C8F96C9-8D59-CD5A-5663-BEA5846B9D5E}"/>
          </ac:picMkLst>
        </pc:picChg>
      </pc:sldChg>
      <pc:sldChg chg="addSp delSp modSp add del mod">
        <pc:chgData name="Fabio Martins Bonilha Curi" userId="40f27cc5-5ef6-4520-a288-39f0e29539a2" providerId="ADAL" clId="{5CCBA009-E3C3-42F4-B35B-3C2095CFC9F2}" dt="2023-08-21T14:40:11.885" v="3425" actId="47"/>
        <pc:sldMkLst>
          <pc:docMk/>
          <pc:sldMk cId="2005681401" sldId="275"/>
        </pc:sldMkLst>
        <pc:spChg chg="mod">
          <ac:chgData name="Fabio Martins Bonilha Curi" userId="40f27cc5-5ef6-4520-a288-39f0e29539a2" providerId="ADAL" clId="{5CCBA009-E3C3-42F4-B35B-3C2095CFC9F2}" dt="2023-08-21T14:11:56.796" v="2323" actId="20577"/>
          <ac:spMkLst>
            <pc:docMk/>
            <pc:sldMk cId="2005681401" sldId="275"/>
            <ac:spMk id="2" creationId="{EDCC351D-08A7-96C5-2D69-C0E0BABFB214}"/>
          </ac:spMkLst>
        </pc:spChg>
        <pc:spChg chg="add del mod">
          <ac:chgData name="Fabio Martins Bonilha Curi" userId="40f27cc5-5ef6-4520-a288-39f0e29539a2" providerId="ADAL" clId="{5CCBA009-E3C3-42F4-B35B-3C2095CFC9F2}" dt="2023-08-21T14:40:09.841" v="3423"/>
          <ac:spMkLst>
            <pc:docMk/>
            <pc:sldMk cId="2005681401" sldId="275"/>
            <ac:spMk id="10" creationId="{D213AA8C-4782-46B8-8AD4-DA8F21C6AB96}"/>
          </ac:spMkLst>
        </pc:spChg>
      </pc:sldChg>
      <pc:sldChg chg="delSp modSp add mod">
        <pc:chgData name="Fabio Martins Bonilha Curi" userId="40f27cc5-5ef6-4520-a288-39f0e29539a2" providerId="ADAL" clId="{5CCBA009-E3C3-42F4-B35B-3C2095CFC9F2}" dt="2023-08-22T16:39:42.960" v="4014" actId="123"/>
        <pc:sldMkLst>
          <pc:docMk/>
          <pc:sldMk cId="1128172672" sldId="276"/>
        </pc:sldMkLst>
        <pc:spChg chg="mod">
          <ac:chgData name="Fabio Martins Bonilha Curi" userId="40f27cc5-5ef6-4520-a288-39f0e29539a2" providerId="ADAL" clId="{5CCBA009-E3C3-42F4-B35B-3C2095CFC9F2}" dt="2023-08-21T14:17:31.186" v="2524" actId="20577"/>
          <ac:spMkLst>
            <pc:docMk/>
            <pc:sldMk cId="1128172672" sldId="276"/>
            <ac:spMk id="2" creationId="{EDCC351D-08A7-96C5-2D69-C0E0BABFB214}"/>
          </ac:spMkLst>
        </pc:spChg>
        <pc:spChg chg="mod">
          <ac:chgData name="Fabio Martins Bonilha Curi" userId="40f27cc5-5ef6-4520-a288-39f0e29539a2" providerId="ADAL" clId="{5CCBA009-E3C3-42F4-B35B-3C2095CFC9F2}" dt="2023-08-22T16:39:42.960" v="4014" actId="123"/>
          <ac:spMkLst>
            <pc:docMk/>
            <pc:sldMk cId="1128172672" sldId="276"/>
            <ac:spMk id="5" creationId="{212DDA08-3192-20E4-C0C7-C010D1590AAA}"/>
          </ac:spMkLst>
        </pc:spChg>
        <pc:picChg chg="del">
          <ac:chgData name="Fabio Martins Bonilha Curi" userId="40f27cc5-5ef6-4520-a288-39f0e29539a2" providerId="ADAL" clId="{5CCBA009-E3C3-42F4-B35B-3C2095CFC9F2}" dt="2023-08-21T14:37:21.450" v="3233" actId="478"/>
          <ac:picMkLst>
            <pc:docMk/>
            <pc:sldMk cId="1128172672" sldId="276"/>
            <ac:picMk id="3" creationId="{0E87CF93-5743-7F86-FF14-92435EB48BED}"/>
          </ac:picMkLst>
        </pc:picChg>
      </pc:sldChg>
      <pc:sldChg chg="addSp delSp modSp add mod">
        <pc:chgData name="Fabio Martins Bonilha Curi" userId="40f27cc5-5ef6-4520-a288-39f0e29539a2" providerId="ADAL" clId="{5CCBA009-E3C3-42F4-B35B-3C2095CFC9F2}" dt="2023-08-22T16:54:56.483" v="4097" actId="1076"/>
        <pc:sldMkLst>
          <pc:docMk/>
          <pc:sldMk cId="856850634" sldId="277"/>
        </pc:sldMkLst>
        <pc:spChg chg="mod">
          <ac:chgData name="Fabio Martins Bonilha Curi" userId="40f27cc5-5ef6-4520-a288-39f0e29539a2" providerId="ADAL" clId="{5CCBA009-E3C3-42F4-B35B-3C2095CFC9F2}" dt="2023-08-22T16:54:49.956" v="4095" actId="255"/>
          <ac:spMkLst>
            <pc:docMk/>
            <pc:sldMk cId="856850634" sldId="277"/>
            <ac:spMk id="5" creationId="{212DDA08-3192-20E4-C0C7-C010D1590AAA}"/>
          </ac:spMkLst>
        </pc:spChg>
        <pc:picChg chg="del">
          <ac:chgData name="Fabio Martins Bonilha Curi" userId="40f27cc5-5ef6-4520-a288-39f0e29539a2" providerId="ADAL" clId="{5CCBA009-E3C3-42F4-B35B-3C2095CFC9F2}" dt="2023-08-22T16:54:05.639" v="4055" actId="478"/>
          <ac:picMkLst>
            <pc:docMk/>
            <pc:sldMk cId="856850634" sldId="277"/>
            <ac:picMk id="3" creationId="{0E87CF93-5743-7F86-FF14-92435EB48BED}"/>
          </ac:picMkLst>
        </pc:picChg>
        <pc:picChg chg="add mod">
          <ac:chgData name="Fabio Martins Bonilha Curi" userId="40f27cc5-5ef6-4520-a288-39f0e29539a2" providerId="ADAL" clId="{5CCBA009-E3C3-42F4-B35B-3C2095CFC9F2}" dt="2023-08-22T16:54:56.483" v="4097" actId="1076"/>
          <ac:picMkLst>
            <pc:docMk/>
            <pc:sldMk cId="856850634" sldId="277"/>
            <ac:picMk id="7" creationId="{A54B9E4D-C1C2-E9CE-2E42-FE05521DB8BE}"/>
          </ac:picMkLst>
        </pc:picChg>
      </pc:sldChg>
      <pc:sldChg chg="delSp modSp add mod">
        <pc:chgData name="Fabio Martins Bonilha Curi" userId="40f27cc5-5ef6-4520-a288-39f0e29539a2" providerId="ADAL" clId="{5CCBA009-E3C3-42F4-B35B-3C2095CFC9F2}" dt="2023-08-22T17:05:31.527" v="4403" actId="478"/>
        <pc:sldMkLst>
          <pc:docMk/>
          <pc:sldMk cId="2339408344" sldId="278"/>
        </pc:sldMkLst>
        <pc:spChg chg="mod">
          <ac:chgData name="Fabio Martins Bonilha Curi" userId="40f27cc5-5ef6-4520-a288-39f0e29539a2" providerId="ADAL" clId="{5CCBA009-E3C3-42F4-B35B-3C2095CFC9F2}" dt="2023-08-21T14:54:10.160" v="3703" actId="2711"/>
          <ac:spMkLst>
            <pc:docMk/>
            <pc:sldMk cId="2339408344" sldId="278"/>
            <ac:spMk id="5" creationId="{212DDA08-3192-20E4-C0C7-C010D1590AAA}"/>
          </ac:spMkLst>
        </pc:spChg>
        <pc:picChg chg="del">
          <ac:chgData name="Fabio Martins Bonilha Curi" userId="40f27cc5-5ef6-4520-a288-39f0e29539a2" providerId="ADAL" clId="{5CCBA009-E3C3-42F4-B35B-3C2095CFC9F2}" dt="2023-08-22T17:05:31.527" v="4403" actId="478"/>
          <ac:picMkLst>
            <pc:docMk/>
            <pc:sldMk cId="2339408344" sldId="278"/>
            <ac:picMk id="3" creationId="{0E87CF93-5743-7F86-FF14-92435EB48BED}"/>
          </ac:picMkLst>
        </pc:picChg>
      </pc:sldChg>
      <pc:sldChg chg="delSp modSp add mod">
        <pc:chgData name="Fabio Martins Bonilha Curi" userId="40f27cc5-5ef6-4520-a288-39f0e29539a2" providerId="ADAL" clId="{5CCBA009-E3C3-42F4-B35B-3C2095CFC9F2}" dt="2023-08-22T17:05:21.812" v="4400" actId="14100"/>
        <pc:sldMkLst>
          <pc:docMk/>
          <pc:sldMk cId="3410165882" sldId="279"/>
        </pc:sldMkLst>
        <pc:spChg chg="mod">
          <ac:chgData name="Fabio Martins Bonilha Curi" userId="40f27cc5-5ef6-4520-a288-39f0e29539a2" providerId="ADAL" clId="{5CCBA009-E3C3-42F4-B35B-3C2095CFC9F2}" dt="2023-08-21T15:05:27.079" v="3896" actId="20577"/>
          <ac:spMkLst>
            <pc:docMk/>
            <pc:sldMk cId="3410165882" sldId="279"/>
            <ac:spMk id="2" creationId="{EDCC351D-08A7-96C5-2D69-C0E0BABFB214}"/>
          </ac:spMkLst>
        </pc:spChg>
        <pc:spChg chg="del">
          <ac:chgData name="Fabio Martins Bonilha Curi" userId="40f27cc5-5ef6-4520-a288-39f0e29539a2" providerId="ADAL" clId="{5CCBA009-E3C3-42F4-B35B-3C2095CFC9F2}" dt="2023-08-21T14:55:17.037" v="3764" actId="21"/>
          <ac:spMkLst>
            <pc:docMk/>
            <pc:sldMk cId="3410165882" sldId="279"/>
            <ac:spMk id="5" creationId="{212DDA08-3192-20E4-C0C7-C010D1590AAA}"/>
          </ac:spMkLst>
        </pc:spChg>
        <pc:spChg chg="del">
          <ac:chgData name="Fabio Martins Bonilha Curi" userId="40f27cc5-5ef6-4520-a288-39f0e29539a2" providerId="ADAL" clId="{5CCBA009-E3C3-42F4-B35B-3C2095CFC9F2}" dt="2023-08-21T14:55:19.438" v="3765" actId="21"/>
          <ac:spMkLst>
            <pc:docMk/>
            <pc:sldMk cId="3410165882" sldId="279"/>
            <ac:spMk id="6" creationId="{6AA2C8C6-0B4C-F8C4-31E6-3F7FDC38E3F6}"/>
          </ac:spMkLst>
        </pc:spChg>
        <pc:spChg chg="del">
          <ac:chgData name="Fabio Martins Bonilha Curi" userId="40f27cc5-5ef6-4520-a288-39f0e29539a2" providerId="ADAL" clId="{5CCBA009-E3C3-42F4-B35B-3C2095CFC9F2}" dt="2023-08-21T14:55:30.285" v="3768" actId="21"/>
          <ac:spMkLst>
            <pc:docMk/>
            <pc:sldMk cId="3410165882" sldId="279"/>
            <ac:spMk id="7" creationId="{2EE48EAD-F0CC-B65E-05D8-F9C5A0EDE6BB}"/>
          </ac:spMkLst>
        </pc:spChg>
        <pc:spChg chg="mod">
          <ac:chgData name="Fabio Martins Bonilha Curi" userId="40f27cc5-5ef6-4520-a288-39f0e29539a2" providerId="ADAL" clId="{5CCBA009-E3C3-42F4-B35B-3C2095CFC9F2}" dt="2023-08-22T17:05:21.812" v="4400" actId="14100"/>
          <ac:spMkLst>
            <pc:docMk/>
            <pc:sldMk cId="3410165882" sldId="279"/>
            <ac:spMk id="12" creationId="{3036CA52-6D8E-F995-0CD4-7BED5BA208F9}"/>
          </ac:spMkLst>
        </pc:spChg>
        <pc:picChg chg="del">
          <ac:chgData name="Fabio Martins Bonilha Curi" userId="40f27cc5-5ef6-4520-a288-39f0e29539a2" providerId="ADAL" clId="{5CCBA009-E3C3-42F4-B35B-3C2095CFC9F2}" dt="2023-08-22T17:05:17.197" v="4399" actId="478"/>
          <ac:picMkLst>
            <pc:docMk/>
            <pc:sldMk cId="3410165882" sldId="279"/>
            <ac:picMk id="3" creationId="{0E87CF93-5743-7F86-FF14-92435EB48BED}"/>
          </ac:picMkLst>
        </pc:picChg>
      </pc:sldChg>
      <pc:sldChg chg="delSp modSp add mod">
        <pc:chgData name="Fabio Martins Bonilha Curi" userId="40f27cc5-5ef6-4520-a288-39f0e29539a2" providerId="ADAL" clId="{5CCBA009-E3C3-42F4-B35B-3C2095CFC9F2}" dt="2023-08-22T17:06:00.126" v="4444" actId="20577"/>
        <pc:sldMkLst>
          <pc:docMk/>
          <pc:sldMk cId="3920171230" sldId="280"/>
        </pc:sldMkLst>
        <pc:spChg chg="mod">
          <ac:chgData name="Fabio Martins Bonilha Curi" userId="40f27cc5-5ef6-4520-a288-39f0e29539a2" providerId="ADAL" clId="{5CCBA009-E3C3-42F4-B35B-3C2095CFC9F2}" dt="2023-08-22T17:06:00.126" v="4444" actId="20577"/>
          <ac:spMkLst>
            <pc:docMk/>
            <pc:sldMk cId="3920171230" sldId="280"/>
            <ac:spMk id="5" creationId="{212DDA08-3192-20E4-C0C7-C010D1590AAA}"/>
          </ac:spMkLst>
        </pc:spChg>
        <pc:picChg chg="del">
          <ac:chgData name="Fabio Martins Bonilha Curi" userId="40f27cc5-5ef6-4520-a288-39f0e29539a2" providerId="ADAL" clId="{5CCBA009-E3C3-42F4-B35B-3C2095CFC9F2}" dt="2023-08-22T17:05:25.136" v="4401" actId="478"/>
          <ac:picMkLst>
            <pc:docMk/>
            <pc:sldMk cId="3920171230" sldId="280"/>
            <ac:picMk id="3" creationId="{0E87CF93-5743-7F86-FF14-92435EB48BED}"/>
          </ac:picMkLst>
        </pc:picChg>
      </pc:sldChg>
      <pc:sldChg chg="addSp delSp modSp add mod">
        <pc:chgData name="Fabio Martins Bonilha Curi" userId="40f27cc5-5ef6-4520-a288-39f0e29539a2" providerId="ADAL" clId="{5CCBA009-E3C3-42F4-B35B-3C2095CFC9F2}" dt="2023-08-22T17:03:49.029" v="4390" actId="255"/>
        <pc:sldMkLst>
          <pc:docMk/>
          <pc:sldMk cId="2206385744" sldId="281"/>
        </pc:sldMkLst>
        <pc:spChg chg="mod">
          <ac:chgData name="Fabio Martins Bonilha Curi" userId="40f27cc5-5ef6-4520-a288-39f0e29539a2" providerId="ADAL" clId="{5CCBA009-E3C3-42F4-B35B-3C2095CFC9F2}" dt="2023-08-22T17:03:49.029" v="4390" actId="255"/>
          <ac:spMkLst>
            <pc:docMk/>
            <pc:sldMk cId="2206385744" sldId="281"/>
            <ac:spMk id="2" creationId="{EDCC351D-08A7-96C5-2D69-C0E0BABFB214}"/>
          </ac:spMkLst>
        </pc:spChg>
        <pc:picChg chg="add mod">
          <ac:chgData name="Fabio Martins Bonilha Curi" userId="40f27cc5-5ef6-4520-a288-39f0e29539a2" providerId="ADAL" clId="{5CCBA009-E3C3-42F4-B35B-3C2095CFC9F2}" dt="2023-08-22T17:03:13.149" v="4330" actId="1076"/>
          <ac:picMkLst>
            <pc:docMk/>
            <pc:sldMk cId="2206385744" sldId="281"/>
            <ac:picMk id="5" creationId="{EDC0F2FE-E3AE-5608-BFB5-234CCBC1A06A}"/>
          </ac:picMkLst>
        </pc:picChg>
        <pc:picChg chg="del">
          <ac:chgData name="Fabio Martins Bonilha Curi" userId="40f27cc5-5ef6-4520-a288-39f0e29539a2" providerId="ADAL" clId="{5CCBA009-E3C3-42F4-B35B-3C2095CFC9F2}" dt="2023-08-22T17:02:42.318" v="4328" actId="478"/>
          <ac:picMkLst>
            <pc:docMk/>
            <pc:sldMk cId="2206385744" sldId="281"/>
            <ac:picMk id="10" creationId="{104E4563-92F9-1921-D76E-A31C66778E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42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4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44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30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13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51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76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8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87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8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2C5E-8F1E-476B-82A7-EC9B5002FE2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FF3C-E8BA-4E39-BA6C-2A3BE811E3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v.br/fazenda/pt-br/acesso-a-informacao/acoes-e-programas/reforma-tributaria/apresentacoes/cartilha-reforma-tributaria-para-o-brasil-crescer-ela-precisa-acontecer-02-08-2023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enafisco.org.br/25/07/2023/construcao-e-servicos-podem-pagar-mais-com-reforma-tributaria-veja-como-fica-cada-setor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v.br/fazenda/pt-br/acesso-a-informacao/acoes-e-programas/reforma-tributaria/apresentacoes/cartilha-reforma-tributaria-para-o-brasil-crescer-ela-precisa-acontecer-02-08-2023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fazenda/pt-br/acesso-a-informacao/acoes-e-programas/reforma-tributari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ortaldaindustria.com.br/industria-de-a-z/reforma-tributaria/#:~:text=A%20carga%20tribut%C3%A1ria%20em%202022,do%20Tesouro%2C%20iniciada%20em%202010.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taldaindustria.com.br/industria-de-a-z/reforma-tributaria/#:~:text=A%20carga%20tribut%C3%A1ria%20em%202022,do%20Tesouro%2C%20iniciada%20em%202010.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v.br/fazenda/pt-br/acesso-a-informacao/acoes-e-programas/reforma-tributaria/apresentacoes/cartilha-reforma-tributaria-para-o-brasil-crescer-ela-precisa-acontecer-02-08-2023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v.br/fazenda/pt-br/acesso-a-informacao/acoes-e-programas/reforma-tributaria/apresentacoes/cartilha-reforma-tributaria-para-o-brasil-crescer-ela-precisa-acontecer-02-08-202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A5B589-9002-4056-B090-2D67F91D0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835187-0C07-4D17-9E39-08D662C3B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4172AE2-2B17-4373-9C8A-857DB850B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C35780-F7A4-40AE-B53C-10DC17CF9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E92B18C-33F1-4886-82C5-978586422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0C009CF-3334-41D6-BE6D-9601680B0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35B0727-8025-44A8-A313-F0BABC2A4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913537" y="135711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 rot="5400000">
            <a:off x="63228" y="501768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F7CE088-0C32-3F07-2A97-65DBB994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5"/>
            <a:ext cx="10" cy="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485993-1610-0540-0447-281F08B4ECC9}"/>
              </a:ext>
            </a:extLst>
          </p:cNvPr>
          <p:cNvSpPr txBox="1"/>
          <p:nvPr/>
        </p:nvSpPr>
        <p:spPr>
          <a:xfrm>
            <a:off x="601753" y="80646"/>
            <a:ext cx="6341652" cy="93081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Reforma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tributária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A7D674E-32E3-0457-D9E6-B7731AD221C3}"/>
              </a:ext>
            </a:extLst>
          </p:cNvPr>
          <p:cNvSpPr txBox="1"/>
          <p:nvPr/>
        </p:nvSpPr>
        <p:spPr>
          <a:xfrm>
            <a:off x="563836" y="5233707"/>
            <a:ext cx="7888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Questões principais da PEC 45/19 (versão comentada 6/7 de julho)</a:t>
            </a:r>
          </a:p>
          <a:p>
            <a:r>
              <a:rPr lang="pt-BR" sz="22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22 de agosto de 2023 </a:t>
            </a:r>
          </a:p>
        </p:txBody>
      </p:sp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357A1210-2374-D4DC-7A04-2924123C8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50" y="947189"/>
            <a:ext cx="2306243" cy="9821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04668B-0CCB-8CC8-DA5F-D737C01D0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234" y="49240"/>
            <a:ext cx="2653385" cy="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1349052" y="203120"/>
            <a:ext cx="1072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Abadi Extra Light" panose="020B0204020104020204" pitchFamily="34" charset="0"/>
              </a:rPr>
              <a:t>Exemplo de aplicação: </a:t>
            </a:r>
            <a:r>
              <a:rPr lang="pt-BR" sz="1200" b="1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Fonte: </a:t>
            </a:r>
            <a:r>
              <a:rPr lang="pt-BR" sz="1200" dirty="0">
                <a:hlinkClick r:id="rId2"/>
              </a:rPr>
              <a:t>Apresentação do PowerPoint (www.gov.br)</a:t>
            </a:r>
            <a:endParaRPr lang="pt-BR" sz="1200" b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algn="l"/>
            <a:endParaRPr lang="pt-BR" sz="1200" b="1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b="1" dirty="0">
              <a:latin typeface="Abadi Extra Light" panose="020B0204020104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C0F2FE-E3AE-5608-BFB5-234CCBC1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1362075"/>
            <a:ext cx="116967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8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-20760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1072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badi Extra Light" panose="020B0204020104020204" pitchFamily="34" charset="0"/>
              </a:rPr>
              <a:t>RECEIOS – SETOR DE CONSTRUÇÕES E LOCAÇÕES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36CA52-6D8E-F995-0CD4-7BED5BA208F9}"/>
              </a:ext>
            </a:extLst>
          </p:cNvPr>
          <p:cNvSpPr txBox="1"/>
          <p:nvPr/>
        </p:nvSpPr>
        <p:spPr>
          <a:xfrm>
            <a:off x="277236" y="1166327"/>
            <a:ext cx="119147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“o Itaú estima que os setores com maior aumento de carga serão construção civil, atividades técnicas, água e saneamento, serviços domésticos, atividades administrativas e indústria extrativa. A tributação sobre essas atividades tende a subir 8 pontos percentuais como proporção da receita. Em alguns casos, isso pode significar o triplo da cobrança atual.”</a:t>
            </a:r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r>
              <a:rPr lang="pt-BR" sz="2000" dirty="0">
                <a:hlinkClick r:id="rId2"/>
              </a:rPr>
              <a:t>Construção e serviços podem pagar mais com Reforma Tributária; veja como fica cada setor (fenafisco.org.br)</a:t>
            </a:r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endParaRPr lang="pt-BR" sz="2000" b="1" dirty="0">
              <a:latin typeface="Abadi Extra Light" panose="020B02040201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Aumento de carga tributária.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Aumento de preço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Não possuem créditos significativos;</a:t>
            </a:r>
          </a:p>
          <a:p>
            <a:pPr algn="just"/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r>
              <a:rPr lang="pt-BR" sz="2000" b="1" dirty="0">
                <a:latin typeface="Abadi Extra Light" panose="020B0204020104020204" pitchFamily="34" charset="0"/>
              </a:rPr>
              <a:t>Consideração importante.</a:t>
            </a:r>
          </a:p>
          <a:p>
            <a:pPr algn="just"/>
            <a:r>
              <a:rPr lang="pt-BR" sz="2000" b="1" dirty="0">
                <a:latin typeface="Abadi Extra Light" panose="020B0204020104020204" pitchFamily="34" charset="0"/>
              </a:rPr>
              <a:t>As empresas que contratam locação/serviços passarão a tomar crédito dos tributos incidentes sobre os serviços de forma ampla e sem restrição.</a:t>
            </a:r>
          </a:p>
          <a:p>
            <a:pPr algn="just"/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Hoje, quando contratam serviços/locações as empresas têm dificuldade para se creditar de PIS/</a:t>
            </a:r>
            <a:r>
              <a:rPr lang="pt-BR" sz="2000" b="0" i="0" dirty="0" err="1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Cofins</a:t>
            </a:r>
            <a:r>
              <a:rPr lang="pt-BR" sz="2000" b="0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. Pela lei, o crédito só está disponível para as empresas no regime não-cumulativo e depende de uma análise subjetiva se aquele serviço é um insumo para a empresa, ponderando-se o risco de questionamento da autoridade fiscal</a:t>
            </a:r>
          </a:p>
          <a:p>
            <a:pPr algn="just"/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endParaRPr lang="pt-BR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6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1072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badi Extra Light" panose="020B0204020104020204" pitchFamily="34" charset="0"/>
              </a:rPr>
              <a:t>Principais desafios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2DDA08-3192-20E4-C0C7-C010D1590AAA}"/>
              </a:ext>
            </a:extLst>
          </p:cNvPr>
          <p:cNvSpPr txBox="1"/>
          <p:nvPr/>
        </p:nvSpPr>
        <p:spPr>
          <a:xfrm>
            <a:off x="277235" y="1134193"/>
            <a:ext cx="8577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  <a:cs typeface="Times" panose="02020603050405020304" pitchFamily="18" charset="0"/>
              </a:rPr>
              <a:t>Aprovação no Senado;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  <a:cs typeface="Times" panose="02020603050405020304" pitchFamily="18" charset="0"/>
              </a:rPr>
              <a:t>Definição de IVA único ou 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  <a:cs typeface="Times" panose="02020603050405020304" pitchFamily="18" charset="0"/>
              </a:rPr>
              <a:t>Definição de alíquotas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  <a:cs typeface="Times" panose="02020603050405020304" pitchFamily="18" charset="0"/>
              </a:rPr>
              <a:t>Aumento de carga para alguns setores.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  <a:cs typeface="Times" panose="02020603050405020304" pitchFamily="18" charset="0"/>
              </a:rPr>
              <a:t>Período de transição.</a:t>
            </a:r>
          </a:p>
          <a:p>
            <a:endParaRPr lang="pt-BR" sz="2000" dirty="0">
              <a:latin typeface="Abadi" panose="020B0604020104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36CA52-6D8E-F995-0CD4-7BED5BA208F9}"/>
              </a:ext>
            </a:extLst>
          </p:cNvPr>
          <p:cNvSpPr txBox="1"/>
          <p:nvPr/>
        </p:nvSpPr>
        <p:spPr>
          <a:xfrm>
            <a:off x="6096000" y="1657414"/>
            <a:ext cx="490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latin typeface="Abadi Extra Light" panose="020B0204020104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6B5637-FCDB-B70A-394B-6415EB75781E}"/>
              </a:ext>
            </a:extLst>
          </p:cNvPr>
          <p:cNvSpPr txBox="1"/>
          <p:nvPr/>
        </p:nvSpPr>
        <p:spPr>
          <a:xfrm>
            <a:off x="547263" y="3545141"/>
            <a:ext cx="107235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badi Extra Light" panose="020B0204020104020204" pitchFamily="34" charset="0"/>
              </a:rPr>
              <a:t>Principais vantagens: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</a:rPr>
              <a:t>Clareza no sistema;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</a:rPr>
              <a:t>Redução de burocracia;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badi Extra Light" panose="020B0204020104020204" pitchFamily="34" charset="0"/>
              </a:rPr>
              <a:t>Redução de incertezas e litígios.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7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4061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1072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badi Extra Light" panose="020B0204020104020204" pitchFamily="34" charset="0"/>
              </a:rPr>
              <a:t>Promessa de crescimento em todos os setores.</a:t>
            </a:r>
          </a:p>
          <a:p>
            <a:pPr algn="just"/>
            <a:r>
              <a:rPr lang="pt-BR" sz="1200" b="1" dirty="0">
                <a:latin typeface="Abadi Extra Light" panose="020B0204020104020204" pitchFamily="34" charset="0"/>
              </a:rPr>
              <a:t>Fonte: </a:t>
            </a:r>
            <a:r>
              <a:rPr lang="pt-BR" sz="1200" dirty="0">
                <a:hlinkClick r:id="rId2"/>
              </a:rPr>
              <a:t>Apresentação do PowerPoint (www.gov.br)</a:t>
            </a:r>
            <a:endParaRPr lang="pt-BR" sz="1200" b="1" dirty="0">
              <a:latin typeface="Abadi Extra Light" panose="020B0204020104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36CA52-6D8E-F995-0CD4-7BED5BA208F9}"/>
              </a:ext>
            </a:extLst>
          </p:cNvPr>
          <p:cNvSpPr txBox="1"/>
          <p:nvPr/>
        </p:nvSpPr>
        <p:spPr>
          <a:xfrm>
            <a:off x="6096000" y="1657414"/>
            <a:ext cx="490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latin typeface="Abadi Extra Light" panose="020B0204020104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8F96C9-8D59-CD5A-5663-BEA5846B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50" y="1691604"/>
            <a:ext cx="10448099" cy="45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2F4D5922-434B-4829-B93E-02DC38A29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F35FBA24-5C01-4635-A984-1DB6E340B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A5B589-9002-4056-B090-2D67F91D0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835187-0C07-4D17-9E39-08D662C3B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4172AE2-2B17-4373-9C8A-857DB850B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C35780-F7A4-40AE-B53C-10DC17CF9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E92B18C-33F1-4886-82C5-978586422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0C009CF-3334-41D6-BE6D-9601680B0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35B0727-8025-44A8-A313-F0BABC2A4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819102A-0400-4C1F-8614-973F5262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2BC472-0671-410F-BA77-E46AA621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913537" y="135711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68B2A3-267E-4DE4-8DD5-C0378482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474CC6-D7FB-4A38-8991-680F048CF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825D0E-A1E4-4466-81B2-33325B3B3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BD1E16-C3EF-4A05-9C71-590A55BF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A0CF5C-68C2-4432-BC2D-5A124C7B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3E76A51-C6FF-4566-9670-D405D4DA7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069446D-7888-44DB-87EF-972BCEA0A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50BCE5-EB53-44C2-B9B9-771BAD5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2D4461-C687-4A45-933F-C4CCB4E24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F1485CA-41D2-421F-B28D-15EF845D5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4ED96A1-E6CA-493F-8610-6B8B7A28E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9231B8-0812-4FDE-9AC6-94984E2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BF59FE3-7AD8-46E8-9440-D2686399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EEEDF00-F676-4147-BAF0-64840E28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4D3F73A-55E6-4A58-872D-BE9E9C7C3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 rot="5400000">
            <a:off x="63228" y="501768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F7CE088-0C32-3F07-2A97-65DBB994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5"/>
            <a:ext cx="10" cy="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485993-1610-0540-0447-281F08B4ECC9}"/>
              </a:ext>
            </a:extLst>
          </p:cNvPr>
          <p:cNvSpPr txBox="1"/>
          <p:nvPr/>
        </p:nvSpPr>
        <p:spPr>
          <a:xfrm>
            <a:off x="601753" y="80646"/>
            <a:ext cx="6341652" cy="93081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D902F-3A66-E774-7216-7C77046F9C62}"/>
              </a:ext>
            </a:extLst>
          </p:cNvPr>
          <p:cNvSpPr txBox="1"/>
          <p:nvPr/>
        </p:nvSpPr>
        <p:spPr>
          <a:xfrm>
            <a:off x="815140" y="2051319"/>
            <a:ext cx="5742542" cy="93081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7200" b="1" i="0" dirty="0">
                <a:solidFill>
                  <a:srgbClr val="E9424F"/>
                </a:solidFill>
                <a:effectLst/>
                <a:latin typeface="Raleway" pitchFamily="2" charset="0"/>
              </a:rPr>
              <a:t>Fábio Martins Bonilha Curi (</a:t>
            </a:r>
            <a:r>
              <a:rPr lang="pt-BR" sz="7200" b="1" i="0" dirty="0" err="1">
                <a:solidFill>
                  <a:srgbClr val="E9424F"/>
                </a:solidFill>
                <a:effectLst/>
                <a:latin typeface="Raleway" pitchFamily="2" charset="0"/>
              </a:rPr>
              <a:t>fabio@</a:t>
            </a:r>
            <a:r>
              <a:rPr lang="pt-BR" sz="7200" b="1" i="0" err="1">
                <a:solidFill>
                  <a:srgbClr val="E9424F"/>
                </a:solidFill>
                <a:effectLst/>
                <a:latin typeface="Raleway" pitchFamily="2" charset="0"/>
              </a:rPr>
              <a:t>curidametto</a:t>
            </a:r>
            <a:r>
              <a:rPr lang="pt-BR" sz="7200" b="1" i="0">
                <a:solidFill>
                  <a:srgbClr val="E9424F"/>
                </a:solidFill>
                <a:effectLst/>
                <a:latin typeface="Raleway" pitchFamily="2" charset="0"/>
              </a:rPr>
              <a:t>.com)</a:t>
            </a:r>
            <a:endParaRPr lang="pt-BR" sz="7200" b="1" i="0" dirty="0">
              <a:solidFill>
                <a:srgbClr val="E9424F"/>
              </a:solidFill>
              <a:effectLst/>
              <a:latin typeface="Raleway" pitchFamily="2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7200" b="1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rPr>
              <a:t>• Doutor em Direito Comercial pela USP (2022).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7200" b="1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rPr>
              <a:t>• Graduação em Direito pela Universidade Estadual Paulista Júlio de Mesquita Filho (2006).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7200" b="1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rPr>
              <a:t>• Mestrado em JUSTIÇA, EMPRESA E SUSTENTABILIDADE pela Universidade Nove de Julho (2013).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7200" b="1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rPr>
              <a:t>• Professor da graduação e da pós graduação da FACAMP.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7200" b="1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rPr>
              <a:t>• Atuação nas áreas tributária e societária - contenciosa e preventiva.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7200" b="1" dirty="0">
                <a:solidFill>
                  <a:schemeClr val="bg1"/>
                </a:solidFill>
                <a:latin typeface="Abadi Extra Light" panose="020B0204020104020204" pitchFamily="34" charset="0"/>
                <a:ea typeface="+mj-ea"/>
                <a:cs typeface="+mj-cs"/>
              </a:rPr>
              <a:t>• Implementação e fiscalização de programas de compliance</a:t>
            </a:r>
            <a:endParaRPr lang="en-US" sz="7200" b="1" dirty="0">
              <a:solidFill>
                <a:schemeClr val="bg1"/>
              </a:solidFill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6BD7E4-DAD0-41F5-4AC2-92334F3ACE5A}"/>
              </a:ext>
            </a:extLst>
          </p:cNvPr>
          <p:cNvSpPr txBox="1"/>
          <p:nvPr/>
        </p:nvSpPr>
        <p:spPr>
          <a:xfrm>
            <a:off x="2869248" y="4965131"/>
            <a:ext cx="5742542" cy="93081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5DDE8C-8375-80BE-EFC0-AC4B20FFFC6B}"/>
              </a:ext>
            </a:extLst>
          </p:cNvPr>
          <p:cNvSpPr txBox="1"/>
          <p:nvPr/>
        </p:nvSpPr>
        <p:spPr>
          <a:xfrm>
            <a:off x="815140" y="315576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E9424F"/>
                </a:solidFill>
                <a:effectLst/>
                <a:latin typeface="Raleway" pitchFamily="2" charset="0"/>
              </a:rPr>
              <a:t>Reinaldo de Francisco Fernandes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D438CB-DDA5-F9B5-6C6F-671B776E5250}"/>
              </a:ext>
            </a:extLst>
          </p:cNvPr>
          <p:cNvSpPr txBox="1"/>
          <p:nvPr/>
        </p:nvSpPr>
        <p:spPr>
          <a:xfrm>
            <a:off x="781232" y="3658825"/>
            <a:ext cx="62351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RF FERNANDES ADVOGADOS• Advogado e professor de Direito do Trabalho da FACAMP e de pós da UNICAMP e Mackenzie. </a:t>
            </a:r>
            <a:b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</a:br>
            <a: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• Mestre e Doutor em Direito do Trabalho pela USP, pesquisador dos grupos dos grupos de pesquisa GETRAB-USP e do GERTS-FACAMP.</a:t>
            </a:r>
            <a:b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</a:br>
            <a: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• Sócio fundador da R. F. FERNANDES SOCIEDADE INDIVIDUAL DE ADVOCACIA</a:t>
            </a:r>
            <a:b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</a:br>
            <a: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• Advogado </a:t>
            </a:r>
            <a:r>
              <a:rPr lang="pt-BR" b="1" i="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Depto</a:t>
            </a:r>
            <a:r>
              <a:rPr lang="pt-BR" b="1" i="0" dirty="0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 Jurídico da </a:t>
            </a:r>
            <a:r>
              <a:rPr lang="pt-BR" b="1" i="0" dirty="0" err="1">
                <a:solidFill>
                  <a:schemeClr val="bg1"/>
                </a:solidFill>
                <a:effectLst/>
                <a:latin typeface="Abadi Extra Light" panose="020B0204020104020204" pitchFamily="34" charset="0"/>
              </a:rPr>
              <a:t>Abrasfe</a:t>
            </a:r>
            <a:r>
              <a:rPr lang="pt-BR" i="0" dirty="0">
                <a:solidFill>
                  <a:srgbClr val="919298"/>
                </a:solidFill>
                <a:effectLst/>
                <a:latin typeface="Abadi Extra Light" panose="020B0204020104020204" pitchFamily="34" charset="0"/>
              </a:rPr>
              <a:t>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0A8B523-2AED-6264-11B6-3E782ACB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643" y="325034"/>
            <a:ext cx="2707646" cy="27462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ECDD27-0BAF-9B6B-E369-E03E55043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18" y="2610188"/>
            <a:ext cx="2707646" cy="27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6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128B56D-C7AD-70E9-9203-CFE780FAAF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352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badi Extra Light" panose="020B0604020202020204" pitchFamily="34" charset="0"/>
              </a:rPr>
              <a:t>Agenda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A2C8C6-0B4C-F8C4-31E6-3F7FDC38E3F6}"/>
              </a:ext>
            </a:extLst>
          </p:cNvPr>
          <p:cNvSpPr txBox="1"/>
          <p:nvPr/>
        </p:nvSpPr>
        <p:spPr>
          <a:xfrm>
            <a:off x="277237" y="1638645"/>
            <a:ext cx="10866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Carga tributária atual no Brasil?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>
              <a:latin typeface="Abadi Extra Light" panose="020B02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Quais são os principais objetivos da Reforma Tributária no Brasil?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>
              <a:latin typeface="Abadi Extra Light" panose="020B02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Principais desafios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>
              <a:latin typeface="Abadi Extra Light" panose="020B02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Preocupações em relação ao setor de locação/</a:t>
            </a:r>
            <a:r>
              <a:rPr lang="pt-BR" sz="2000" b="1" dirty="0" err="1">
                <a:latin typeface="Abadi Extra Light" panose="020B0204020104020204" pitchFamily="34" charset="0"/>
              </a:rPr>
              <a:t>ind</a:t>
            </a:r>
            <a:r>
              <a:rPr lang="pt-BR" sz="2000" b="1" dirty="0">
                <a:latin typeface="Abadi Extra Light" panose="020B0204020104020204" pitchFamily="34" charset="0"/>
              </a:rPr>
              <a:t> de construção.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>
              <a:latin typeface="Abadi Extra Light" panose="020B02040201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Abadi Extra Light" panose="020B0204020104020204" pitchFamily="34" charset="0"/>
              </a:rPr>
              <a:t>Possíveis Impactos positivos.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endParaRPr lang="pt-BR" sz="2000" b="1" dirty="0">
              <a:latin typeface="Abadi Extra Light" panose="020B0204020104020204" pitchFamily="34" charset="0"/>
            </a:endParaRPr>
          </a:p>
          <a:p>
            <a:pPr algn="just"/>
            <a:r>
              <a:rPr lang="pt-BR" sz="2000" dirty="0">
                <a:hlinkClick r:id="rId2"/>
              </a:rPr>
              <a:t>Reforma Tributária — Ministério da Fazenda (www.gov.br)</a:t>
            </a:r>
            <a:endParaRPr lang="pt-BR" sz="2000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4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1072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Carga tributária atual da indústria da construção civil no Brasil?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2DDA08-3192-20E4-C0C7-C010D1590AAA}"/>
              </a:ext>
            </a:extLst>
          </p:cNvPr>
          <p:cNvSpPr txBox="1"/>
          <p:nvPr/>
        </p:nvSpPr>
        <p:spPr>
          <a:xfrm>
            <a:off x="222561" y="2322675"/>
            <a:ext cx="581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badi" panose="020B0604020104020204" pitchFamily="34" charset="0"/>
              </a:rPr>
              <a:t>INDÚSTRIA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A2C8C6-0B4C-F8C4-31E6-3F7FDC38E3F6}"/>
              </a:ext>
            </a:extLst>
          </p:cNvPr>
          <p:cNvSpPr txBox="1"/>
          <p:nvPr/>
        </p:nvSpPr>
        <p:spPr>
          <a:xfrm>
            <a:off x="205701" y="2569141"/>
            <a:ext cx="11348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0" i="0" dirty="0">
              <a:solidFill>
                <a:srgbClr val="5C5C5C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pt-BR" sz="2000" b="0" i="0" dirty="0">
                <a:solidFill>
                  <a:srgbClr val="5C5C5C"/>
                </a:solidFill>
                <a:effectLst/>
                <a:latin typeface="Abadi Extra Light" panose="020B0204020104020204" pitchFamily="34" charset="0"/>
              </a:rPr>
              <a:t>A carga tributária em </a:t>
            </a:r>
            <a:r>
              <a:rPr lang="pt-BR" sz="2000" b="1" i="0" dirty="0">
                <a:solidFill>
                  <a:srgbClr val="5C5C5C"/>
                </a:solidFill>
                <a:effectLst/>
                <a:latin typeface="Abadi Extra Light" panose="020B0204020104020204" pitchFamily="34" charset="0"/>
              </a:rPr>
              <a:t>2022 foi de 33,71%</a:t>
            </a:r>
            <a:r>
              <a:rPr lang="pt-BR" sz="2000" b="0" i="0" dirty="0">
                <a:solidFill>
                  <a:srgbClr val="5C5C5C"/>
                </a:solidFill>
                <a:effectLst/>
                <a:latin typeface="Abadi Extra Light" panose="020B0204020104020204" pitchFamily="34" charset="0"/>
              </a:rPr>
              <a:t>, de acordo com estimativa do Tesouro Nacional. Esse é o maior resultado na série histórica do Tesouro, iniciada em 2010.</a:t>
            </a:r>
          </a:p>
          <a:p>
            <a:pPr algn="just"/>
            <a:r>
              <a:rPr lang="pt-BR" sz="2000" dirty="0">
                <a:solidFill>
                  <a:srgbClr val="5C5C5C"/>
                </a:solidFill>
                <a:latin typeface="Abadi Extra Light" panose="020B0204020104020204" pitchFamily="34" charset="0"/>
              </a:rPr>
              <a:t>Fonte: </a:t>
            </a:r>
            <a:r>
              <a:rPr lang="pt-BR" sz="2000" dirty="0">
                <a:latin typeface="Abadi Extra Light" panose="020B0204020104020204" pitchFamily="34" charset="0"/>
                <a:hlinkClick r:id="rId2"/>
              </a:rPr>
              <a:t>Reforma Tributária 2023: Entenda tudo sobre as mudanças - Portal da Indústria (portaldaindustria.com.br)</a:t>
            </a:r>
            <a:endParaRPr lang="pt-BR" sz="2000" dirty="0">
              <a:latin typeface="Abadi Extra Light" panose="020B0204020104020204" pitchFamily="34" charset="0"/>
            </a:endParaRPr>
          </a:p>
          <a:p>
            <a:pPr algn="just"/>
            <a:endParaRPr lang="pt-BR" sz="1600" dirty="0">
              <a:latin typeface="Abadi Extra Light" panose="020B0204020104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36CA52-6D8E-F995-0CD4-7BED5BA208F9}"/>
              </a:ext>
            </a:extLst>
          </p:cNvPr>
          <p:cNvSpPr txBox="1"/>
          <p:nvPr/>
        </p:nvSpPr>
        <p:spPr>
          <a:xfrm>
            <a:off x="6096000" y="1657414"/>
            <a:ext cx="3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latin typeface="Abadi Extra Light" panose="020B0204020104020204" pitchFamily="34" charset="0"/>
            </a:endParaRPr>
          </a:p>
          <a:p>
            <a:pPr algn="just"/>
            <a:endParaRPr lang="pt-BR" sz="1600" dirty="0">
              <a:latin typeface="Abadi Extra Light" panose="020B02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DD97CA-1CCC-4F79-861D-92F33F444E81}"/>
              </a:ext>
            </a:extLst>
          </p:cNvPr>
          <p:cNvSpPr txBox="1"/>
          <p:nvPr/>
        </p:nvSpPr>
        <p:spPr>
          <a:xfrm>
            <a:off x="205701" y="5212145"/>
            <a:ext cx="1134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>
              <a:latin typeface="Abadi Extra Light" panose="020B0204020104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73CFB65-274D-98D1-9657-4322BDDA1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54" y="3982055"/>
            <a:ext cx="6235731" cy="224991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2D3BD23-D511-A27A-5F5F-F131E55EC960}"/>
              </a:ext>
            </a:extLst>
          </p:cNvPr>
          <p:cNvSpPr txBox="1"/>
          <p:nvPr/>
        </p:nvSpPr>
        <p:spPr>
          <a:xfrm>
            <a:off x="211889" y="4169824"/>
            <a:ext cx="581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badi" panose="020B0604020104020204" pitchFamily="34" charset="0"/>
              </a:rPr>
              <a:t>LUCRO PRESUMIDO 11,33%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2AB8B8-2593-5421-C440-CB2410EEA753}"/>
              </a:ext>
            </a:extLst>
          </p:cNvPr>
          <p:cNvSpPr txBox="1"/>
          <p:nvPr/>
        </p:nvSpPr>
        <p:spPr>
          <a:xfrm>
            <a:off x="277236" y="1353424"/>
            <a:ext cx="113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badi" panose="020B0604020104020204" pitchFamily="34" charset="0"/>
              </a:rPr>
              <a:t>OBS. 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/>
              </a:rPr>
              <a:t>O modelo IVA já é praticado por mais de 170 dos 193 países do mundo.</a:t>
            </a:r>
            <a:endParaRPr lang="pt-BR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3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1039822" y="157148"/>
            <a:ext cx="124123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badi Extra Light" panose="020B0204020104020204" pitchFamily="34" charset="0"/>
              </a:rPr>
              <a:t>Quais são os principais objetivos da Reforma Tributária no Brasil ?</a:t>
            </a:r>
          </a:p>
          <a:p>
            <a:pPr algn="just"/>
            <a:r>
              <a:rPr lang="pt-BR" b="1" dirty="0">
                <a:latin typeface="Abadi Extra Light" panose="020B0204020104020204" pitchFamily="34" charset="0"/>
              </a:rPr>
              <a:t>	(fase 1 – consumo/ fase 2 folha e renda – ajuste na tributação do patrimônio)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2DDA08-3192-20E4-C0C7-C010D1590AAA}"/>
              </a:ext>
            </a:extLst>
          </p:cNvPr>
          <p:cNvSpPr txBox="1"/>
          <p:nvPr/>
        </p:nvSpPr>
        <p:spPr>
          <a:xfrm>
            <a:off x="277236" y="1318860"/>
            <a:ext cx="11777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Neutralidade tributária do IVA (princípio a ser inserido na CF – art.156 - 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IVA objetiva interferir o mínimo possível na atividade econômica. Para tanto, permite um amplo </a:t>
            </a:r>
            <a:r>
              <a:rPr lang="pt-BR" sz="2400" b="0" i="0" dirty="0" err="1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creditamento</a:t>
            </a:r>
            <a:r>
              <a:rPr lang="pt-BR" sz="2400" b="0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 sobre todas as aquisições em que houve incidência tributária, seguido da compensação com débitos do imposto cobrado nas operações de venda de bens ou prestação de serviços. </a:t>
            </a:r>
          </a:p>
          <a:p>
            <a:pPr algn="just"/>
            <a:r>
              <a:rPr lang="pt-BR" sz="2400" dirty="0">
                <a:solidFill>
                  <a:srgbClr val="1A1A1A"/>
                </a:solidFill>
                <a:latin typeface="Abadi Extra Light" panose="020B0204020104020204" pitchFamily="34" charset="0"/>
              </a:rPr>
              <a:t>	</a:t>
            </a:r>
            <a:r>
              <a:rPr lang="pt-BR" sz="2400" b="0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Na ausência de tais débitos, o crédito é ressarcido em dinheiro, com agilidade</a:t>
            </a:r>
          </a:p>
          <a:p>
            <a:pPr algn="just"/>
            <a:endParaRPr lang="pt-BR" sz="2400" dirty="0">
              <a:solidFill>
                <a:srgbClr val="1A1A1A"/>
              </a:solidFill>
              <a:latin typeface="Abadi Extra Light" panose="020B0204020104020204" pitchFamily="34" charset="0"/>
            </a:endParaRPr>
          </a:p>
          <a:p>
            <a:pPr algn="just"/>
            <a:r>
              <a:rPr lang="pt-BR" sz="2400" b="1" dirty="0">
                <a:solidFill>
                  <a:srgbClr val="1A1A1A"/>
                </a:solidFill>
                <a:latin typeface="Abadi Extra Light" panose="020B0204020104020204" pitchFamily="34" charset="0"/>
              </a:rPr>
              <a:t>Simplificação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Simplificação: Reduzir o número de impostos e unificar tributos que possuem a mesma base de incidência. Fi</a:t>
            </a:r>
            <a:r>
              <a:rPr lang="pt-BR" sz="2400" dirty="0">
                <a:solidFill>
                  <a:srgbClr val="1A1A1A"/>
                </a:solidFill>
                <a:latin typeface="Abadi Extra Light" panose="020B0204020104020204" pitchFamily="34" charset="0"/>
              </a:rPr>
              <a:t>m da Guerra Fiscal (criação de um Fundo de desenvolvimento Regional)</a:t>
            </a:r>
            <a:endParaRPr lang="pt-BR" sz="2400" b="0" i="0" dirty="0">
              <a:solidFill>
                <a:srgbClr val="1A1A1A"/>
              </a:solidFill>
              <a:effectLst/>
              <a:latin typeface="Abadi Extra Light" panose="020B02040201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A1A1A"/>
              </a:solidFill>
              <a:latin typeface="Abadi Extra Light" panose="020B0204020104020204" pitchFamily="34" charset="0"/>
            </a:endParaRPr>
          </a:p>
          <a:p>
            <a:pPr algn="just"/>
            <a:r>
              <a:rPr lang="pt-BR" sz="2400" b="1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Transparência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1A1A1A"/>
                </a:solidFill>
                <a:effectLst/>
                <a:latin typeface="Abadi Extra Light" panose="020B0204020104020204" pitchFamily="34" charset="0"/>
              </a:rPr>
              <a:t>Tornar o sistema tributário mais claro e compreensível para a população.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badi" panose="020B0604020104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77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1072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badi Extra Light" panose="020B0204020104020204" pitchFamily="34" charset="0"/>
              </a:rPr>
              <a:t>O que muda?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2DDA08-3192-20E4-C0C7-C010D1590AAA}"/>
              </a:ext>
            </a:extLst>
          </p:cNvPr>
          <p:cNvSpPr txBox="1"/>
          <p:nvPr/>
        </p:nvSpPr>
        <p:spPr>
          <a:xfrm>
            <a:off x="0" y="960884"/>
            <a:ext cx="120545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A principal mudança com a Reforma Tributária será a extinção de cinco tributos. Juntos, eles representaram quase 38% da arrecadação em 2021. Fonte:</a:t>
            </a:r>
            <a:r>
              <a:rPr lang="pt-BR" dirty="0">
                <a:latin typeface="Abadi Extra Light" panose="020B0204020104020204" pitchFamily="34" charset="0"/>
                <a:hlinkClick r:id="rId2"/>
              </a:rPr>
              <a:t> Reforma Tributária 2023: Entenda tudo sobre as mudanças - Portal da Indústria (portaldaindustria.com.br)</a:t>
            </a:r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 </a:t>
            </a:r>
          </a:p>
          <a:p>
            <a:endParaRPr lang="pt-BR" sz="1700" b="1" i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Contribuição sobre Bens e Serviços (CBS), </a:t>
            </a:r>
            <a:r>
              <a:rPr lang="pt-BR" sz="170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a ser arrecadada pela União substituirá o PIS, COFINS e </a:t>
            </a:r>
            <a:r>
              <a:rPr lang="pt-BR" sz="1700" dirty="0">
                <a:latin typeface="Abadi Extra Light" panose="020B0204020104020204" pitchFamily="34" charset="0"/>
                <a:cs typeface="Times" panose="02020603050405020304" pitchFamily="18" charset="0"/>
              </a:rPr>
              <a:t>IPI.</a:t>
            </a:r>
          </a:p>
          <a:p>
            <a:endParaRPr lang="pt-BR" sz="1700" dirty="0"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Imposto sobre Bens e Serviços (IBS)</a:t>
            </a:r>
            <a:r>
              <a:rPr lang="pt-BR" sz="1700" b="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 a ser </a:t>
            </a:r>
            <a:r>
              <a:rPr lang="pt-BR" sz="1700" dirty="0">
                <a:latin typeface="Abadi Extra Light" panose="020B0204020104020204" pitchFamily="34" charset="0"/>
                <a:cs typeface="Times" panose="02020603050405020304" pitchFamily="18" charset="0"/>
              </a:rPr>
              <a:t>arrecado pelo Estado de destino substituirá o ICMS e ISS.</a:t>
            </a:r>
          </a:p>
          <a:p>
            <a:endParaRPr lang="pt-BR" sz="1700" dirty="0"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dirty="0">
                <a:latin typeface="Abadi Extra Light" panose="020B0204020104020204" pitchFamily="34" charset="0"/>
                <a:cs typeface="Times" panose="02020603050405020304" pitchFamily="18" charset="0"/>
              </a:rPr>
              <a:t>Imposto seletivo </a:t>
            </a:r>
            <a:r>
              <a:rPr lang="pt-BR" sz="1700" dirty="0">
                <a:latin typeface="Abadi Extra Light" panose="020B0204020104020204" pitchFamily="34" charset="0"/>
                <a:cs typeface="Times" panose="02020603050405020304" pitchFamily="18" charset="0"/>
              </a:rPr>
              <a:t>– será uma espécie de sobretaxa sobre produtos e serviços que prejudiquem a saúde ou o meio ambiente.</a:t>
            </a:r>
          </a:p>
          <a:p>
            <a:endParaRPr lang="pt-BR" sz="1700" dirty="0"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Exceções </a:t>
            </a:r>
            <a:r>
              <a:rPr lang="pt-BR" sz="1700" b="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– Zona Franca de Manaus e o Simples manteriam suas regras atuais</a:t>
            </a:r>
          </a:p>
          <a:p>
            <a:pPr algn="just"/>
            <a:r>
              <a:rPr lang="pt-BR" sz="1700" b="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De acordo com a redação da PEC 45/19 aprovada na Câmara, os optantes do Simples poderão continuar apurando o IBS e a CBS pelo regime simplificado e, neste caso, a situação ainda melhora, pois poderão transferir crédito no montante dos tributos apurado pelo Simples para as empresas tomadoras do serviço.</a:t>
            </a:r>
          </a:p>
          <a:p>
            <a:endParaRPr lang="pt-BR" sz="1700" dirty="0"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Alíquota zero de CBS</a:t>
            </a:r>
            <a:r>
              <a:rPr lang="pt-BR" sz="1700" b="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 - Cesta básica nacional, medicamentos para doenças graves, serviços de ensino superior (Prouni).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Alíquota zero de IBS e CBS</a:t>
            </a:r>
            <a:endParaRPr lang="pt-BR" sz="1700" b="0" i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700" b="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Pessoas físicas que desempenhem atividades agropecuárias, pesqueiras, florestais e extrativistas vegetais in natura;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700" b="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No caso de produtor rural pessoa física, isenção de IBS e CBS vale para quem tem receita anual de até R$ 2 milhões.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700" b="1" i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Livros</a:t>
            </a:r>
            <a:r>
              <a:rPr lang="pt-BR" sz="1700" dirty="0">
                <a:latin typeface="Abadi Extra Light" panose="020B0204020104020204" pitchFamily="34" charset="0"/>
                <a:cs typeface="Times" panose="02020603050405020304" pitchFamily="18" charset="0"/>
              </a:rPr>
              <a:t>: </a:t>
            </a:r>
            <a:r>
              <a:rPr lang="pt-BR" sz="1700" b="0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Livros continuarão com imunidade tributária</a:t>
            </a:r>
          </a:p>
          <a:p>
            <a:endParaRPr lang="pt-BR" dirty="0">
              <a:solidFill>
                <a:srgbClr val="1A1A1A"/>
              </a:solidFill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endParaRPr lang="pt-BR" b="1" i="0" dirty="0">
              <a:solidFill>
                <a:srgbClr val="1A1A1A"/>
              </a:solidFill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endParaRPr lang="pt-BR" b="1" i="0" dirty="0">
              <a:solidFill>
                <a:srgbClr val="1A1A1A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7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1072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badi Extra Light" panose="020B0204020104020204" pitchFamily="34" charset="0"/>
              </a:rPr>
              <a:t>O que muda?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2DDA08-3192-20E4-C0C7-C010D1590AAA}"/>
              </a:ext>
            </a:extLst>
          </p:cNvPr>
          <p:cNvSpPr txBox="1"/>
          <p:nvPr/>
        </p:nvSpPr>
        <p:spPr>
          <a:xfrm>
            <a:off x="0" y="960884"/>
            <a:ext cx="12054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err="1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Cashback</a:t>
            </a:r>
            <a:r>
              <a:rPr lang="pt-BR" b="1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 </a:t>
            </a:r>
            <a:r>
              <a:rPr lang="pt-BR" b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– prevê a implantação de um </a:t>
            </a:r>
            <a:r>
              <a:rPr lang="pt-BR" b="0" dirty="0" err="1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cashback</a:t>
            </a:r>
            <a:r>
              <a:rPr lang="pt-BR" b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 ou devolução de parte do imposto pago. Mas as faixas da população de baixa renda que seriam beneficiadas e o funcionamento do mecanismo ficarão para uma lei complementar.</a:t>
            </a:r>
          </a:p>
          <a:p>
            <a:pPr algn="l"/>
            <a:endParaRPr lang="pt-BR" dirty="0"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algn="l"/>
            <a:r>
              <a:rPr lang="pt-BR" b="1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Transição:  </a:t>
            </a:r>
            <a:r>
              <a:rPr lang="pt-BR" sz="1200" b="1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Fonte: </a:t>
            </a:r>
            <a:r>
              <a:rPr lang="pt-BR" sz="1200" dirty="0">
                <a:hlinkClick r:id="rId2"/>
              </a:rPr>
              <a:t>Apresentação do PowerPoint (www.gov.br)</a:t>
            </a:r>
            <a:endParaRPr lang="pt-BR" sz="1200" b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algn="l"/>
            <a:endParaRPr lang="pt-BR" b="1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endParaRPr lang="pt-B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pt-BR" b="1" i="0" dirty="0"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pt-BR" b="1" i="0" dirty="0">
              <a:solidFill>
                <a:srgbClr val="1A1A1A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4B9E4D-C1C2-E9CE-2E42-FE05521D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72" y="2515431"/>
            <a:ext cx="10345444" cy="38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5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352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badi Extra Light" panose="020B0604020202020204" pitchFamily="34" charset="0"/>
              </a:rPr>
              <a:t>Cash Back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D0170E-B2B0-9DA5-E2BE-3E4F76B6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44" y="92253"/>
            <a:ext cx="3818722" cy="66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1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277237" y="437664"/>
            <a:ext cx="1072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badi Extra Light" panose="020B0204020104020204" pitchFamily="34" charset="0"/>
              </a:rPr>
              <a:t>O que muda?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2DDA08-3192-20E4-C0C7-C010D1590AAA}"/>
              </a:ext>
            </a:extLst>
          </p:cNvPr>
          <p:cNvSpPr txBox="1"/>
          <p:nvPr/>
        </p:nvSpPr>
        <p:spPr>
          <a:xfrm>
            <a:off x="0" y="960884"/>
            <a:ext cx="120545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IPVA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Inclusão de cobrança de Imposto sobre a Propriedade de Veículos Automotores (IPVA) para veículos aquáticos e aéreos, como jatos, helicópteros, iates e </a:t>
            </a:r>
            <a:r>
              <a:rPr lang="pt-BR" i="0" dirty="0" err="1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jet</a:t>
            </a:r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 skis;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Possibilidade de o imposto ser progressivo conforme o impacto ambiental do veículo. Quem polui mais, pagaria mais;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Possibilidade de que carros elétricos paguem alíquotas menores;</a:t>
            </a:r>
          </a:p>
          <a:p>
            <a:pPr algn="l"/>
            <a:endParaRPr lang="pt-BR" i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algn="l"/>
            <a:r>
              <a:rPr lang="pt-BR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Herança e doação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Progressividade do Imposto de Transmissão Causa Mortis e Doação (ITCMD);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Alíquota subirá conforme o valor da transmissão; transferência a competência do imposto sobre bens móveis, títulos e créditos ao Estado onde tiver domicílio;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Cobrança sobre heranças no exterior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Isenção de ITCMD sobre transmissões para entidades sem fins lucrativos com finalidade de relevância pública e social, inclusive as organizações assistenciais e beneficentes de entidades religiosas e institutos científicos e tecnológicos</a:t>
            </a:r>
          </a:p>
          <a:p>
            <a:pPr algn="l"/>
            <a:endParaRPr lang="pt-BR" i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algn="l"/>
            <a:r>
              <a:rPr lang="pt-BR" b="1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IPTU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Possibilidade de prefeituras atualizarem base de cálculo do Imposto Predial e Territorial Urbano (IPTU) por decreto;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Decreto obedecerá a critérios gerais previstos em lei municipal;</a:t>
            </a:r>
          </a:p>
          <a:p>
            <a:pPr algn="l"/>
            <a:r>
              <a:rPr lang="pt-BR" i="0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• A medida atende a pedido das prefeituras.</a:t>
            </a:r>
          </a:p>
          <a:p>
            <a:endParaRPr lang="pt-BR" b="1" i="0" dirty="0">
              <a:solidFill>
                <a:srgbClr val="1A1A1A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40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9BC187-1E99-D46B-F768-922FE837A6C4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badi" panose="020B0604020104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781429-7424-4BAF-66DC-F341F8673B60}"/>
              </a:ext>
            </a:extLst>
          </p:cNvPr>
          <p:cNvSpPr/>
          <p:nvPr/>
        </p:nvSpPr>
        <p:spPr>
          <a:xfrm>
            <a:off x="374513" y="311203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CC351D-08A7-96C5-2D69-C0E0BABFB214}"/>
              </a:ext>
            </a:extLst>
          </p:cNvPr>
          <p:cNvSpPr txBox="1"/>
          <p:nvPr/>
        </p:nvSpPr>
        <p:spPr>
          <a:xfrm>
            <a:off x="1349052" y="203120"/>
            <a:ext cx="10723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dirty="0">
                <a:latin typeface="Abadi Extra Light" panose="020B0204020104020204" pitchFamily="34" charset="0"/>
              </a:rPr>
              <a:t>Exemplo de aplicação: </a:t>
            </a:r>
            <a:r>
              <a:rPr lang="pt-BR" sz="1200" b="1" dirty="0">
                <a:effectLst/>
                <a:latin typeface="Abadi Extra Light" panose="020B0204020104020204" pitchFamily="34" charset="0"/>
                <a:cs typeface="Times" panose="02020603050405020304" pitchFamily="18" charset="0"/>
              </a:rPr>
              <a:t>Fonte: </a:t>
            </a:r>
            <a:r>
              <a:rPr lang="pt-BR" sz="1200" dirty="0">
                <a:hlinkClick r:id="rId2"/>
              </a:rPr>
              <a:t>Apresentação do PowerPoint (www.gov.br)</a:t>
            </a:r>
            <a:endParaRPr lang="pt-BR" sz="1200" b="0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algn="l"/>
            <a:endParaRPr lang="pt-BR" sz="2800" b="1" dirty="0">
              <a:effectLst/>
              <a:latin typeface="Abadi Extra Light" panose="020B0204020104020204" pitchFamily="34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b="1" dirty="0">
              <a:latin typeface="Abadi Extra Light" panose="020B0204020104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E17ED8-972A-C33D-FB9A-EC1FEDE72399}"/>
              </a:ext>
            </a:extLst>
          </p:cNvPr>
          <p:cNvSpPr/>
          <p:nvPr/>
        </p:nvSpPr>
        <p:spPr>
          <a:xfrm>
            <a:off x="11130062" y="6523934"/>
            <a:ext cx="665309" cy="126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04E4563-92F9-1921-D76E-A31C66778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39" y="834873"/>
            <a:ext cx="11467322" cy="51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1254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Abadi</vt:lpstr>
      <vt:lpstr>Abadi Extra Light</vt:lpstr>
      <vt:lpstr>Arial</vt:lpstr>
      <vt:lpstr>Calibri</vt:lpstr>
      <vt:lpstr>Calibri Light</vt:lpstr>
      <vt:lpstr>Open Sans</vt:lpstr>
      <vt:lpstr>Raleway</vt:lpstr>
      <vt:lpstr>rawline</vt:lpstr>
      <vt:lpstr>Roboto</vt:lpstr>
      <vt:lpstr>Times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Filipini</dc:creator>
  <cp:lastModifiedBy>Fabio Martins Bonilha Curi</cp:lastModifiedBy>
  <cp:revision>4</cp:revision>
  <dcterms:created xsi:type="dcterms:W3CDTF">2023-05-17T14:50:09Z</dcterms:created>
  <dcterms:modified xsi:type="dcterms:W3CDTF">2023-08-22T22:11:47Z</dcterms:modified>
</cp:coreProperties>
</file>